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aleway"/>
      <p:regular r:id="rId52"/>
      <p:bold r:id="rId53"/>
      <p:italic r:id="rId54"/>
      <p:boldItalic r:id="rId55"/>
    </p:embeddedFont>
    <p:embeddedFont>
      <p:font typeface="Assistant"/>
      <p:regular r:id="rId56"/>
      <p:bold r:id="rId57"/>
    </p:embeddedFont>
    <p:embeddedFont>
      <p:font typeface="Caladea"/>
      <p:regular r:id="rId58"/>
      <p:bold r:id="rId59"/>
      <p:italic r:id="rId60"/>
      <p:boldItalic r:id="rId61"/>
    </p:embeddedFont>
    <p:embeddedFont>
      <p:font typeface="Roboto Mono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54600F5-B11A-4932-BC73-1521048ECD86}">
  <a:tblStyle styleId="{054600F5-B11A-4932-BC73-1521048ECD8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Mono-regular.fntdata"/><Relationship Id="rId61" Type="http://schemas.openxmlformats.org/officeDocument/2006/relationships/font" Target="fonts/Caladea-boldItalic.fntdata"/><Relationship Id="rId20" Type="http://schemas.openxmlformats.org/officeDocument/2006/relationships/slide" Target="slides/slide15.xml"/><Relationship Id="rId64" Type="http://schemas.openxmlformats.org/officeDocument/2006/relationships/font" Target="fonts/RobotoMono-italic.fntdata"/><Relationship Id="rId63" Type="http://schemas.openxmlformats.org/officeDocument/2006/relationships/font" Target="fonts/RobotoMon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RobotoMon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Caladea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aleway-bold.fntdata"/><Relationship Id="rId52" Type="http://schemas.openxmlformats.org/officeDocument/2006/relationships/font" Target="fonts/Raleway-regular.fntdata"/><Relationship Id="rId11" Type="http://schemas.openxmlformats.org/officeDocument/2006/relationships/slide" Target="slides/slide6.xml"/><Relationship Id="rId55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54" Type="http://schemas.openxmlformats.org/officeDocument/2006/relationships/font" Target="fonts/Raleway-italic.fntdata"/><Relationship Id="rId13" Type="http://schemas.openxmlformats.org/officeDocument/2006/relationships/slide" Target="slides/slide8.xml"/><Relationship Id="rId57" Type="http://schemas.openxmlformats.org/officeDocument/2006/relationships/font" Target="fonts/Assistant-bold.fntdata"/><Relationship Id="rId12" Type="http://schemas.openxmlformats.org/officeDocument/2006/relationships/slide" Target="slides/slide7.xml"/><Relationship Id="rId56" Type="http://schemas.openxmlformats.org/officeDocument/2006/relationships/font" Target="fonts/Assistant-regular.fntdata"/><Relationship Id="rId15" Type="http://schemas.openxmlformats.org/officeDocument/2006/relationships/slide" Target="slides/slide10.xml"/><Relationship Id="rId59" Type="http://schemas.openxmlformats.org/officeDocument/2006/relationships/font" Target="fonts/Caladea-bold.fntdata"/><Relationship Id="rId14" Type="http://schemas.openxmlformats.org/officeDocument/2006/relationships/slide" Target="slides/slide9.xml"/><Relationship Id="rId58" Type="http://schemas.openxmlformats.org/officeDocument/2006/relationships/font" Target="fonts/Caladea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57201eb59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57201eb59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57201eb59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357201eb59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573263ae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3573263ae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573263ae1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573263ae1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573263ae1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573263ae1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573263ae1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573263ae1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573263ae1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573263ae1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573263ae1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573263ae1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573263ae1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573263ae1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54659ed3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54659ed3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54659ed36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54659ed36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54659ed36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354659ed36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54659ed36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54659ed36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354659ed36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354659ed36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54659ed36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354659ed36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54659ed36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354659ed36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54659ed36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54659ed36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54659ed36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354659ed36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54659ed36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54659ed36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54659ed36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54659ed36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54659ed36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54659ed36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57201eb59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57201eb59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580fc672d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3580fc672d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576c8539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3576c8539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3576c85395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3576c85395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76c85395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76c85395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547ee0c1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3547ee0c1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47ee0c10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47ee0c10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547ee0c10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3547ee0c10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3547ee0c10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3547ee0c10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3547ee0c10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3547ee0c10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547ee0c10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3547ee0c10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580fc672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580fc672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547ee0c10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3547ee0c10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547ee0c10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3547ee0c10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3547ee0c10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3547ee0c10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3547ee0c100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3547ee0c10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547ee0c10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3547ee0c10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3580fc672d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3580fc672d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105afc42a3_1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105afc42a3_1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57201eb59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57201eb59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57201eb59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57201eb59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57201eb59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57201eb59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57201eb59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57201eb59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57201eb59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57201eb59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flipH="1" rot="-5400000">
            <a:off x="1419852" y="-1419862"/>
            <a:ext cx="5154898" cy="799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162025" y="-282300"/>
            <a:ext cx="2342225" cy="2151625"/>
            <a:chOff x="619225" y="-129900"/>
            <a:chExt cx="2342225" cy="2151625"/>
          </a:xfrm>
        </p:grpSpPr>
        <p:sp>
          <p:nvSpPr>
            <p:cNvPr id="12" name="Google Shape;12;p2"/>
            <p:cNvSpPr/>
            <p:nvPr/>
          </p:nvSpPr>
          <p:spPr>
            <a:xfrm>
              <a:off x="1513675" y="-129900"/>
              <a:ext cx="523200" cy="5232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03700" y="121225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926950" y="861900"/>
              <a:ext cx="969300" cy="9693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5400000">
              <a:off x="619375" y="53485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524692" y="792625"/>
              <a:ext cx="1229100" cy="12291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90350" y="-12990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121" y="-231"/>
            <a:ext cx="9144044" cy="5144157"/>
            <a:chOff x="121" y="-231"/>
            <a:chExt cx="9144044" cy="5144157"/>
          </a:xfrm>
        </p:grpSpPr>
        <p:grpSp>
          <p:nvGrpSpPr>
            <p:cNvPr id="19" name="Google Shape;19;p2"/>
            <p:cNvGrpSpPr/>
            <p:nvPr/>
          </p:nvGrpSpPr>
          <p:grpSpPr>
            <a:xfrm flipH="1">
              <a:off x="7631195" y="2446588"/>
              <a:ext cx="1512969" cy="2697338"/>
              <a:chOff x="3119492" y="1217488"/>
              <a:chExt cx="2561316" cy="4566341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3119492" y="1217488"/>
                <a:ext cx="2561316" cy="4563519"/>
              </a:xfrm>
              <a:custGeom>
                <a:rect b="b" l="l" r="r" t="t"/>
                <a:pathLst>
                  <a:path extrusionOk="0" h="4563519" w="2561316">
                    <a:moveTo>
                      <a:pt x="2523678" y="3614511"/>
                    </a:moveTo>
                    <a:lnTo>
                      <a:pt x="2379709" y="3470607"/>
                    </a:lnTo>
                    <a:lnTo>
                      <a:pt x="2379709" y="2700302"/>
                    </a:lnTo>
                    <a:lnTo>
                      <a:pt x="2477570" y="2602485"/>
                    </a:lnTo>
                    <a:lnTo>
                      <a:pt x="2477570" y="1996775"/>
                    </a:lnTo>
                    <a:cubicBezTo>
                      <a:pt x="2503917" y="1993953"/>
                      <a:pt x="2523678" y="1972321"/>
                      <a:pt x="2523678" y="1945986"/>
                    </a:cubicBezTo>
                    <a:cubicBezTo>
                      <a:pt x="2523678" y="1917769"/>
                      <a:pt x="2500154" y="1894256"/>
                      <a:pt x="2471924" y="1894256"/>
                    </a:cubicBezTo>
                    <a:cubicBezTo>
                      <a:pt x="2443695" y="1894256"/>
                      <a:pt x="2420171" y="1917769"/>
                      <a:pt x="2420171" y="1945986"/>
                    </a:cubicBezTo>
                    <a:cubicBezTo>
                      <a:pt x="2420171" y="1973261"/>
                      <a:pt x="2440872" y="1994894"/>
                      <a:pt x="2467220" y="1996775"/>
                    </a:cubicBezTo>
                    <a:lnTo>
                      <a:pt x="2467220" y="2598723"/>
                    </a:lnTo>
                    <a:lnTo>
                      <a:pt x="2369359" y="2696540"/>
                    </a:lnTo>
                    <a:lnTo>
                      <a:pt x="2369359" y="3460261"/>
                    </a:lnTo>
                    <a:lnTo>
                      <a:pt x="2267734" y="3358683"/>
                    </a:lnTo>
                    <a:lnTo>
                      <a:pt x="2267734" y="1928115"/>
                    </a:lnTo>
                    <a:lnTo>
                      <a:pt x="2406057" y="1789855"/>
                    </a:lnTo>
                    <a:lnTo>
                      <a:pt x="2406057" y="928317"/>
                    </a:lnTo>
                    <a:lnTo>
                      <a:pt x="2395706" y="928317"/>
                    </a:lnTo>
                    <a:lnTo>
                      <a:pt x="2395706" y="1785152"/>
                    </a:lnTo>
                    <a:lnTo>
                      <a:pt x="2257383" y="1923412"/>
                    </a:lnTo>
                    <a:lnTo>
                      <a:pt x="2257383" y="3361504"/>
                    </a:lnTo>
                    <a:lnTo>
                      <a:pt x="2369359" y="3473429"/>
                    </a:lnTo>
                    <a:lnTo>
                      <a:pt x="2369359" y="3519516"/>
                    </a:lnTo>
                    <a:lnTo>
                      <a:pt x="2203748" y="3353980"/>
                    </a:lnTo>
                    <a:lnTo>
                      <a:pt x="2203748" y="1932818"/>
                    </a:lnTo>
                    <a:lnTo>
                      <a:pt x="2342071" y="1794558"/>
                    </a:lnTo>
                    <a:lnTo>
                      <a:pt x="2342071" y="966879"/>
                    </a:lnTo>
                    <a:cubicBezTo>
                      <a:pt x="2363713" y="960295"/>
                      <a:pt x="2378769" y="940544"/>
                      <a:pt x="2378769" y="917971"/>
                    </a:cubicBezTo>
                    <a:cubicBezTo>
                      <a:pt x="2378769" y="889755"/>
                      <a:pt x="2355244" y="866241"/>
                      <a:pt x="2327015" y="866241"/>
                    </a:cubicBezTo>
                    <a:cubicBezTo>
                      <a:pt x="2298786" y="866241"/>
                      <a:pt x="2275262" y="889755"/>
                      <a:pt x="2275262" y="917971"/>
                    </a:cubicBezTo>
                    <a:cubicBezTo>
                      <a:pt x="2275262" y="941485"/>
                      <a:pt x="2290317" y="960295"/>
                      <a:pt x="2311960" y="966879"/>
                    </a:cubicBezTo>
                    <a:lnTo>
                      <a:pt x="2311960" y="1782331"/>
                    </a:lnTo>
                    <a:lnTo>
                      <a:pt x="2173637" y="1920591"/>
                    </a:lnTo>
                    <a:lnTo>
                      <a:pt x="2173637" y="2483977"/>
                    </a:lnTo>
                    <a:lnTo>
                      <a:pt x="1954392" y="2264830"/>
                    </a:lnTo>
                    <a:lnTo>
                      <a:pt x="1954392" y="2041921"/>
                    </a:lnTo>
                    <a:lnTo>
                      <a:pt x="1514959" y="1602687"/>
                    </a:lnTo>
                    <a:lnTo>
                      <a:pt x="1514959" y="1421162"/>
                    </a:lnTo>
                    <a:cubicBezTo>
                      <a:pt x="1541307" y="1418340"/>
                      <a:pt x="1562008" y="1396708"/>
                      <a:pt x="1562008" y="1370373"/>
                    </a:cubicBezTo>
                    <a:cubicBezTo>
                      <a:pt x="1562008" y="1342156"/>
                      <a:pt x="1538484" y="1318643"/>
                      <a:pt x="1510254" y="1318643"/>
                    </a:cubicBezTo>
                    <a:cubicBezTo>
                      <a:pt x="1482025" y="1318643"/>
                      <a:pt x="1458501" y="1342156"/>
                      <a:pt x="1458501" y="1370373"/>
                    </a:cubicBezTo>
                    <a:cubicBezTo>
                      <a:pt x="1458501" y="1396708"/>
                      <a:pt x="1479203" y="1419281"/>
                      <a:pt x="1505550" y="1421162"/>
                    </a:cubicBezTo>
                    <a:lnTo>
                      <a:pt x="1505550" y="1607390"/>
                    </a:lnTo>
                    <a:lnTo>
                      <a:pt x="1944982" y="2046624"/>
                    </a:lnTo>
                    <a:lnTo>
                      <a:pt x="1944982" y="2269533"/>
                    </a:lnTo>
                    <a:lnTo>
                      <a:pt x="2173637" y="2498085"/>
                    </a:lnTo>
                    <a:lnTo>
                      <a:pt x="2173637" y="2703123"/>
                    </a:lnTo>
                    <a:lnTo>
                      <a:pt x="1915812" y="2444474"/>
                    </a:lnTo>
                    <a:lnTo>
                      <a:pt x="1915812" y="2175478"/>
                    </a:lnTo>
                    <a:lnTo>
                      <a:pt x="1386988" y="1646893"/>
                    </a:lnTo>
                    <a:lnTo>
                      <a:pt x="1386988" y="1396708"/>
                    </a:lnTo>
                    <a:lnTo>
                      <a:pt x="939087" y="949009"/>
                    </a:lnTo>
                    <a:lnTo>
                      <a:pt x="269117" y="949009"/>
                    </a:lnTo>
                    <a:lnTo>
                      <a:pt x="66809" y="746792"/>
                    </a:lnTo>
                    <a:lnTo>
                      <a:pt x="66809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054"/>
                      <a:pt x="36698" y="100638"/>
                    </a:cubicBezTo>
                    <a:lnTo>
                      <a:pt x="36698" y="759019"/>
                    </a:lnTo>
                    <a:lnTo>
                      <a:pt x="256884" y="979106"/>
                    </a:lnTo>
                    <a:lnTo>
                      <a:pt x="926854" y="979106"/>
                    </a:lnTo>
                    <a:lnTo>
                      <a:pt x="1356877" y="1408935"/>
                    </a:lnTo>
                    <a:lnTo>
                      <a:pt x="1356877" y="1659120"/>
                    </a:lnTo>
                    <a:lnTo>
                      <a:pt x="1885701" y="2187705"/>
                    </a:lnTo>
                    <a:lnTo>
                      <a:pt x="1885701" y="2456701"/>
                    </a:lnTo>
                    <a:lnTo>
                      <a:pt x="2173637" y="2744508"/>
                    </a:lnTo>
                    <a:lnTo>
                      <a:pt x="2173637" y="2964595"/>
                    </a:lnTo>
                    <a:lnTo>
                      <a:pt x="1856531" y="2647631"/>
                    </a:lnTo>
                    <a:lnTo>
                      <a:pt x="1856531" y="2332549"/>
                    </a:lnTo>
                    <a:lnTo>
                      <a:pt x="1257134" y="1713671"/>
                    </a:lnTo>
                    <a:lnTo>
                      <a:pt x="1257134" y="1397648"/>
                    </a:lnTo>
                    <a:lnTo>
                      <a:pt x="1050121" y="1397648"/>
                    </a:lnTo>
                    <a:lnTo>
                      <a:pt x="933441" y="1281021"/>
                    </a:lnTo>
                    <a:lnTo>
                      <a:pt x="933441" y="1078804"/>
                    </a:lnTo>
                    <a:lnTo>
                      <a:pt x="105388" y="1078804"/>
                    </a:lnTo>
                    <a:cubicBezTo>
                      <a:pt x="102566" y="1052469"/>
                      <a:pt x="80923" y="1031777"/>
                      <a:pt x="54576" y="1031777"/>
                    </a:cubicBezTo>
                    <a:cubicBezTo>
                      <a:pt x="26347" y="1031777"/>
                      <a:pt x="2823" y="1055290"/>
                      <a:pt x="2823" y="1083507"/>
                    </a:cubicBezTo>
                    <a:cubicBezTo>
                      <a:pt x="2823" y="1111723"/>
                      <a:pt x="26347" y="1135237"/>
                      <a:pt x="54576" y="1135237"/>
                    </a:cubicBezTo>
                    <a:cubicBezTo>
                      <a:pt x="80923" y="1135237"/>
                      <a:pt x="103507" y="1114545"/>
                      <a:pt x="105388" y="1088209"/>
                    </a:cubicBezTo>
                    <a:lnTo>
                      <a:pt x="924031" y="1088209"/>
                    </a:lnTo>
                    <a:lnTo>
                      <a:pt x="924031" y="1283842"/>
                    </a:lnTo>
                    <a:lnTo>
                      <a:pt x="1046357" y="1406113"/>
                    </a:lnTo>
                    <a:lnTo>
                      <a:pt x="1247724" y="1406113"/>
                    </a:lnTo>
                    <a:lnTo>
                      <a:pt x="1247724" y="1715552"/>
                    </a:lnTo>
                    <a:lnTo>
                      <a:pt x="1847121" y="2334430"/>
                    </a:lnTo>
                    <a:lnTo>
                      <a:pt x="1847121" y="2649513"/>
                    </a:lnTo>
                    <a:lnTo>
                      <a:pt x="2174578" y="2976822"/>
                    </a:lnTo>
                    <a:lnTo>
                      <a:pt x="2174578" y="3078401"/>
                    </a:lnTo>
                    <a:lnTo>
                      <a:pt x="1791604" y="2695599"/>
                    </a:lnTo>
                    <a:lnTo>
                      <a:pt x="1791604" y="2381457"/>
                    </a:lnTo>
                    <a:lnTo>
                      <a:pt x="1185620" y="1775747"/>
                    </a:lnTo>
                    <a:lnTo>
                      <a:pt x="1185620" y="1592341"/>
                    </a:lnTo>
                    <a:lnTo>
                      <a:pt x="999309" y="1592341"/>
                    </a:lnTo>
                    <a:lnTo>
                      <a:pt x="761244" y="1354383"/>
                    </a:lnTo>
                    <a:lnTo>
                      <a:pt x="761244" y="1144642"/>
                    </a:lnTo>
                    <a:lnTo>
                      <a:pt x="243711" y="1144642"/>
                    </a:lnTo>
                    <a:cubicBezTo>
                      <a:pt x="240888" y="1118307"/>
                      <a:pt x="219246" y="1097615"/>
                      <a:pt x="192899" y="1097615"/>
                    </a:cubicBezTo>
                    <a:cubicBezTo>
                      <a:pt x="164669" y="1097615"/>
                      <a:pt x="141145" y="1121129"/>
                      <a:pt x="141145" y="1149345"/>
                    </a:cubicBezTo>
                    <a:cubicBezTo>
                      <a:pt x="141145" y="1177561"/>
                      <a:pt x="164669" y="1201075"/>
                      <a:pt x="192899" y="1201075"/>
                    </a:cubicBezTo>
                    <a:cubicBezTo>
                      <a:pt x="219246" y="1201075"/>
                      <a:pt x="241829" y="1180383"/>
                      <a:pt x="243711" y="1154048"/>
                    </a:cubicBezTo>
                    <a:lnTo>
                      <a:pt x="750893" y="1154048"/>
                    </a:lnTo>
                    <a:lnTo>
                      <a:pt x="750893" y="1358146"/>
                    </a:lnTo>
                    <a:lnTo>
                      <a:pt x="994604" y="1601746"/>
                    </a:lnTo>
                    <a:lnTo>
                      <a:pt x="1174329" y="1601746"/>
                    </a:lnTo>
                    <a:lnTo>
                      <a:pt x="1174329" y="1779509"/>
                    </a:lnTo>
                    <a:lnTo>
                      <a:pt x="1780313" y="2385220"/>
                    </a:lnTo>
                    <a:lnTo>
                      <a:pt x="1780313" y="2699361"/>
                    </a:lnTo>
                    <a:lnTo>
                      <a:pt x="2172696" y="3091568"/>
                    </a:lnTo>
                    <a:lnTo>
                      <a:pt x="2172696" y="3363385"/>
                    </a:lnTo>
                    <a:lnTo>
                      <a:pt x="2368418" y="3559018"/>
                    </a:lnTo>
                    <a:lnTo>
                      <a:pt x="2368418" y="3711387"/>
                    </a:lnTo>
                    <a:lnTo>
                      <a:pt x="2428640" y="3771581"/>
                    </a:lnTo>
                    <a:lnTo>
                      <a:pt x="2428640" y="4562579"/>
                    </a:lnTo>
                    <a:lnTo>
                      <a:pt x="2458751" y="4562579"/>
                    </a:lnTo>
                    <a:lnTo>
                      <a:pt x="2458751" y="3800738"/>
                    </a:lnTo>
                    <a:lnTo>
                      <a:pt x="2513327" y="3855290"/>
                    </a:lnTo>
                    <a:lnTo>
                      <a:pt x="2513327" y="4562579"/>
                    </a:lnTo>
                    <a:lnTo>
                      <a:pt x="2523678" y="4562579"/>
                    </a:lnTo>
                    <a:lnTo>
                      <a:pt x="2523678" y="3865636"/>
                    </a:lnTo>
                    <a:lnTo>
                      <a:pt x="2550966" y="3892911"/>
                    </a:lnTo>
                    <a:lnTo>
                      <a:pt x="2550966" y="4563519"/>
                    </a:lnTo>
                    <a:lnTo>
                      <a:pt x="2561316" y="4563519"/>
                    </a:lnTo>
                    <a:lnTo>
                      <a:pt x="2561316" y="3889149"/>
                    </a:lnTo>
                    <a:lnTo>
                      <a:pt x="2524619" y="3852468"/>
                    </a:lnTo>
                    <a:lnTo>
                      <a:pt x="2524619" y="3614511"/>
                    </a:lnTo>
                    <a:close/>
                    <a:moveTo>
                      <a:pt x="2430522" y="1945986"/>
                    </a:moveTo>
                    <a:cubicBezTo>
                      <a:pt x="2430522" y="1923412"/>
                      <a:pt x="2449341" y="1904602"/>
                      <a:pt x="2471924" y="1904602"/>
                    </a:cubicBezTo>
                    <a:cubicBezTo>
                      <a:pt x="2494508" y="1904602"/>
                      <a:pt x="2513327" y="1923412"/>
                      <a:pt x="2513327" y="1945986"/>
                    </a:cubicBezTo>
                    <a:cubicBezTo>
                      <a:pt x="2513327" y="1968559"/>
                      <a:pt x="2494508" y="1987369"/>
                      <a:pt x="2471924" y="1987369"/>
                    </a:cubicBezTo>
                    <a:cubicBezTo>
                      <a:pt x="2449341" y="1987369"/>
                      <a:pt x="2430522" y="1968559"/>
                      <a:pt x="2430522" y="1945986"/>
                    </a:cubicBezTo>
                    <a:close/>
                    <a:moveTo>
                      <a:pt x="53635" y="1126772"/>
                    </a:moveTo>
                    <a:cubicBezTo>
                      <a:pt x="31052" y="1126772"/>
                      <a:pt x="12233" y="1107961"/>
                      <a:pt x="12233" y="1085388"/>
                    </a:cubicBezTo>
                    <a:cubicBezTo>
                      <a:pt x="12233" y="1062815"/>
                      <a:pt x="31052" y="1044004"/>
                      <a:pt x="53635" y="1044004"/>
                    </a:cubicBezTo>
                    <a:cubicBezTo>
                      <a:pt x="76218" y="1044004"/>
                      <a:pt x="95038" y="1062815"/>
                      <a:pt x="95038" y="1085388"/>
                    </a:cubicBezTo>
                    <a:cubicBezTo>
                      <a:pt x="95979" y="1107961"/>
                      <a:pt x="77159" y="1126772"/>
                      <a:pt x="53635" y="1126772"/>
                    </a:cubicBezTo>
                    <a:close/>
                    <a:moveTo>
                      <a:pt x="192899" y="1192610"/>
                    </a:moveTo>
                    <a:cubicBezTo>
                      <a:pt x="170315" y="1192610"/>
                      <a:pt x="151496" y="1173799"/>
                      <a:pt x="151496" y="1151226"/>
                    </a:cubicBezTo>
                    <a:cubicBezTo>
                      <a:pt x="151496" y="1128653"/>
                      <a:pt x="170315" y="1109842"/>
                      <a:pt x="192899" y="1109842"/>
                    </a:cubicBezTo>
                    <a:cubicBezTo>
                      <a:pt x="215482" y="1109842"/>
                      <a:pt x="234301" y="1128653"/>
                      <a:pt x="234301" y="1151226"/>
                    </a:cubicBezTo>
                    <a:cubicBezTo>
                      <a:pt x="235242" y="1173799"/>
                      <a:pt x="216423" y="1192610"/>
                      <a:pt x="192899" y="1192610"/>
                    </a:cubicBezTo>
                    <a:close/>
                    <a:moveTo>
                      <a:pt x="2379709" y="3711387"/>
                    </a:moveTo>
                    <a:lnTo>
                      <a:pt x="2379709" y="3573127"/>
                    </a:lnTo>
                    <a:lnTo>
                      <a:pt x="2429581" y="3622976"/>
                    </a:lnTo>
                    <a:lnTo>
                      <a:pt x="2429581" y="3761235"/>
                    </a:lnTo>
                    <a:lnTo>
                      <a:pt x="2379709" y="3711387"/>
                    </a:lnTo>
                    <a:close/>
                    <a:moveTo>
                      <a:pt x="2459692" y="3790392"/>
                    </a:moveTo>
                    <a:lnTo>
                      <a:pt x="2459692" y="3609808"/>
                    </a:lnTo>
                    <a:lnTo>
                      <a:pt x="2379709" y="3529862"/>
                    </a:lnTo>
                    <a:lnTo>
                      <a:pt x="2379709" y="3483775"/>
                    </a:lnTo>
                    <a:lnTo>
                      <a:pt x="2514268" y="3618273"/>
                    </a:lnTo>
                    <a:lnTo>
                      <a:pt x="2514268" y="3844944"/>
                    </a:lnTo>
                    <a:lnTo>
                      <a:pt x="2459692" y="37903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111522" y="4231932"/>
                <a:ext cx="342512" cy="1551897"/>
              </a:xfrm>
              <a:custGeom>
                <a:rect b="b" l="l" r="r" t="t"/>
                <a:pathLst>
                  <a:path extrusionOk="0" h="1551897" w="342512">
                    <a:moveTo>
                      <a:pt x="294523" y="821095"/>
                    </a:moveTo>
                    <a:lnTo>
                      <a:pt x="294523" y="653678"/>
                    </a:lnTo>
                    <a:lnTo>
                      <a:pt x="56458" y="415721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419483"/>
                    </a:lnTo>
                    <a:lnTo>
                      <a:pt x="285113" y="657440"/>
                    </a:lnTo>
                    <a:lnTo>
                      <a:pt x="285113" y="821095"/>
                    </a:lnTo>
                    <a:cubicBezTo>
                      <a:pt x="258766" y="823917"/>
                      <a:pt x="238065" y="845549"/>
                      <a:pt x="238065" y="871884"/>
                    </a:cubicBezTo>
                    <a:cubicBezTo>
                      <a:pt x="238065" y="898220"/>
                      <a:pt x="258766" y="920793"/>
                      <a:pt x="285113" y="922674"/>
                    </a:cubicBezTo>
                    <a:lnTo>
                      <a:pt x="285113" y="1025193"/>
                    </a:lnTo>
                    <a:lnTo>
                      <a:pt x="111034" y="1199194"/>
                    </a:lnTo>
                    <a:lnTo>
                      <a:pt x="111034" y="1551898"/>
                    </a:lnTo>
                    <a:lnTo>
                      <a:pt x="121385" y="1551898"/>
                    </a:lnTo>
                    <a:lnTo>
                      <a:pt x="121385" y="1203896"/>
                    </a:lnTo>
                    <a:lnTo>
                      <a:pt x="295464" y="1029896"/>
                    </a:lnTo>
                    <a:lnTo>
                      <a:pt x="295464" y="923614"/>
                    </a:lnTo>
                    <a:cubicBezTo>
                      <a:pt x="321811" y="920793"/>
                      <a:pt x="342513" y="899160"/>
                      <a:pt x="342513" y="872825"/>
                    </a:cubicBezTo>
                    <a:cubicBezTo>
                      <a:pt x="342513" y="846490"/>
                      <a:pt x="320870" y="822976"/>
                      <a:pt x="294523" y="821095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4054"/>
                      <a:pt x="10351" y="75244"/>
                      <a:pt x="10351" y="51730"/>
                    </a:cubicBezTo>
                    <a:close/>
                    <a:moveTo>
                      <a:pt x="289818" y="914209"/>
                    </a:moveTo>
                    <a:cubicBezTo>
                      <a:pt x="267235" y="914209"/>
                      <a:pt x="248416" y="895398"/>
                      <a:pt x="248416" y="872825"/>
                    </a:cubicBezTo>
                    <a:cubicBezTo>
                      <a:pt x="248416" y="850252"/>
                      <a:pt x="267235" y="831441"/>
                      <a:pt x="289818" y="831441"/>
                    </a:cubicBezTo>
                    <a:cubicBezTo>
                      <a:pt x="312401" y="831441"/>
                      <a:pt x="331221" y="850252"/>
                      <a:pt x="331221" y="872825"/>
                    </a:cubicBezTo>
                    <a:cubicBezTo>
                      <a:pt x="331221" y="895398"/>
                      <a:pt x="312401" y="914209"/>
                      <a:pt x="289818" y="9142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924961" y="2316044"/>
                <a:ext cx="426258" cy="433590"/>
              </a:xfrm>
              <a:custGeom>
                <a:rect b="b" l="l" r="r" t="t"/>
                <a:pathLst>
                  <a:path extrusionOk="0" h="433590" w="426258">
                    <a:moveTo>
                      <a:pt x="103507" y="51730"/>
                    </a:move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217266"/>
                    </a:lnTo>
                    <a:lnTo>
                      <a:pt x="216423" y="386564"/>
                    </a:lnTo>
                    <a:lnTo>
                      <a:pt x="323693" y="386564"/>
                    </a:lnTo>
                    <a:cubicBezTo>
                      <a:pt x="326516" y="412899"/>
                      <a:pt x="348158" y="433591"/>
                      <a:pt x="374506" y="433591"/>
                    </a:cubicBezTo>
                    <a:cubicBezTo>
                      <a:pt x="402735" y="433591"/>
                      <a:pt x="426259" y="410077"/>
                      <a:pt x="426259" y="381861"/>
                    </a:cubicBezTo>
                    <a:cubicBezTo>
                      <a:pt x="426259" y="353645"/>
                      <a:pt x="402735" y="330131"/>
                      <a:pt x="374506" y="330131"/>
                    </a:cubicBezTo>
                    <a:cubicBezTo>
                      <a:pt x="348158" y="330131"/>
                      <a:pt x="325575" y="350823"/>
                      <a:pt x="323693" y="377158"/>
                    </a:cubicBezTo>
                    <a:lnTo>
                      <a:pt x="220187" y="377158"/>
                    </a:lnTo>
                    <a:lnTo>
                      <a:pt x="56458" y="213503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lose/>
                    <a:moveTo>
                      <a:pt x="374506" y="339536"/>
                    </a:moveTo>
                    <a:cubicBezTo>
                      <a:pt x="397089" y="339536"/>
                      <a:pt x="415908" y="358347"/>
                      <a:pt x="415908" y="380920"/>
                    </a:cubicBezTo>
                    <a:cubicBezTo>
                      <a:pt x="415908" y="403493"/>
                      <a:pt x="397089" y="422304"/>
                      <a:pt x="374506" y="422304"/>
                    </a:cubicBezTo>
                    <a:cubicBezTo>
                      <a:pt x="351922" y="422304"/>
                      <a:pt x="333103" y="403493"/>
                      <a:pt x="333103" y="380920"/>
                    </a:cubicBezTo>
                    <a:cubicBezTo>
                      <a:pt x="333103" y="358347"/>
                      <a:pt x="351922" y="339536"/>
                      <a:pt x="374506" y="339536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3114"/>
                      <a:pt x="10351" y="74303"/>
                      <a:pt x="10351" y="517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998606" y="4230991"/>
                <a:ext cx="304873" cy="1552838"/>
              </a:xfrm>
              <a:custGeom>
                <a:rect b="b" l="l" r="r" t="t"/>
                <a:pathLst>
                  <a:path extrusionOk="0" h="1552838" w="304873">
                    <a:moveTo>
                      <a:pt x="304874" y="649916"/>
                    </a:moveTo>
                    <a:lnTo>
                      <a:pt x="67750" y="411958"/>
                    </a:lnTo>
                    <a:lnTo>
                      <a:pt x="67750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995"/>
                      <a:pt x="37639" y="101579"/>
                    </a:cubicBezTo>
                    <a:lnTo>
                      <a:pt x="37639" y="424185"/>
                    </a:lnTo>
                    <a:lnTo>
                      <a:pt x="274763" y="662143"/>
                    </a:lnTo>
                    <a:lnTo>
                      <a:pt x="274763" y="1022371"/>
                    </a:lnTo>
                    <a:lnTo>
                      <a:pt x="100683" y="1196372"/>
                    </a:lnTo>
                    <a:lnTo>
                      <a:pt x="100683" y="1552838"/>
                    </a:lnTo>
                    <a:lnTo>
                      <a:pt x="130795" y="1552838"/>
                    </a:lnTo>
                    <a:lnTo>
                      <a:pt x="130795" y="1208599"/>
                    </a:lnTo>
                    <a:lnTo>
                      <a:pt x="304874" y="1034598"/>
                    </a:lnTo>
                    <a:lnTo>
                      <a:pt x="304874" y="6499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165157" y="5440531"/>
                <a:ext cx="10350" cy="343298"/>
              </a:xfrm>
              <a:custGeom>
                <a:rect b="b" l="l" r="r" t="t"/>
                <a:pathLst>
                  <a:path extrusionOk="0" h="343298" w="10350">
                    <a:moveTo>
                      <a:pt x="0" y="0"/>
                    </a:moveTo>
                    <a:lnTo>
                      <a:pt x="10351" y="0"/>
                    </a:lnTo>
                    <a:lnTo>
                      <a:pt x="10351" y="343299"/>
                    </a:lnTo>
                    <a:lnTo>
                      <a:pt x="0" y="3432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113404" y="4777447"/>
                <a:ext cx="132676" cy="568088"/>
              </a:xfrm>
              <a:custGeom>
                <a:rect b="b" l="l" r="r" t="t"/>
                <a:pathLst>
                  <a:path extrusionOk="0" h="568088" w="132676">
                    <a:moveTo>
                      <a:pt x="7528" y="560564"/>
                    </a:moveTo>
                    <a:lnTo>
                      <a:pt x="14115" y="568089"/>
                    </a:lnTo>
                    <a:lnTo>
                      <a:pt x="132677" y="449580"/>
                    </a:lnTo>
                    <a:lnTo>
                      <a:pt x="132677" y="126973"/>
                    </a:lnTo>
                    <a:lnTo>
                      <a:pt x="6587" y="0"/>
                    </a:lnTo>
                    <a:lnTo>
                      <a:pt x="0" y="7525"/>
                    </a:lnTo>
                    <a:lnTo>
                      <a:pt x="123267" y="130736"/>
                    </a:lnTo>
                    <a:lnTo>
                      <a:pt x="123267" y="4458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 flipH="1" rot="10800000">
              <a:off x="121" y="-231"/>
              <a:ext cx="1655635" cy="2951683"/>
              <a:chOff x="3119492" y="1217488"/>
              <a:chExt cx="2561316" cy="4566341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3119492" y="1217488"/>
                <a:ext cx="2561316" cy="4563519"/>
              </a:xfrm>
              <a:custGeom>
                <a:rect b="b" l="l" r="r" t="t"/>
                <a:pathLst>
                  <a:path extrusionOk="0" h="4563519" w="2561316">
                    <a:moveTo>
                      <a:pt x="2523678" y="3614511"/>
                    </a:moveTo>
                    <a:lnTo>
                      <a:pt x="2379709" y="3470607"/>
                    </a:lnTo>
                    <a:lnTo>
                      <a:pt x="2379709" y="2700302"/>
                    </a:lnTo>
                    <a:lnTo>
                      <a:pt x="2477570" y="2602485"/>
                    </a:lnTo>
                    <a:lnTo>
                      <a:pt x="2477570" y="1996775"/>
                    </a:lnTo>
                    <a:cubicBezTo>
                      <a:pt x="2503917" y="1993953"/>
                      <a:pt x="2523678" y="1972321"/>
                      <a:pt x="2523678" y="1945986"/>
                    </a:cubicBezTo>
                    <a:cubicBezTo>
                      <a:pt x="2523678" y="1917769"/>
                      <a:pt x="2500154" y="1894256"/>
                      <a:pt x="2471924" y="1894256"/>
                    </a:cubicBezTo>
                    <a:cubicBezTo>
                      <a:pt x="2443695" y="1894256"/>
                      <a:pt x="2420171" y="1917769"/>
                      <a:pt x="2420171" y="1945986"/>
                    </a:cubicBezTo>
                    <a:cubicBezTo>
                      <a:pt x="2420171" y="1973261"/>
                      <a:pt x="2440872" y="1994894"/>
                      <a:pt x="2467220" y="1996775"/>
                    </a:cubicBezTo>
                    <a:lnTo>
                      <a:pt x="2467220" y="2598723"/>
                    </a:lnTo>
                    <a:lnTo>
                      <a:pt x="2369359" y="2696540"/>
                    </a:lnTo>
                    <a:lnTo>
                      <a:pt x="2369359" y="3460261"/>
                    </a:lnTo>
                    <a:lnTo>
                      <a:pt x="2267734" y="3358683"/>
                    </a:lnTo>
                    <a:lnTo>
                      <a:pt x="2267734" y="1928115"/>
                    </a:lnTo>
                    <a:lnTo>
                      <a:pt x="2406057" y="1789855"/>
                    </a:lnTo>
                    <a:lnTo>
                      <a:pt x="2406057" y="928317"/>
                    </a:lnTo>
                    <a:lnTo>
                      <a:pt x="2395706" y="928317"/>
                    </a:lnTo>
                    <a:lnTo>
                      <a:pt x="2395706" y="1785152"/>
                    </a:lnTo>
                    <a:lnTo>
                      <a:pt x="2257383" y="1923412"/>
                    </a:lnTo>
                    <a:lnTo>
                      <a:pt x="2257383" y="3361504"/>
                    </a:lnTo>
                    <a:lnTo>
                      <a:pt x="2369359" y="3473429"/>
                    </a:lnTo>
                    <a:lnTo>
                      <a:pt x="2369359" y="3519516"/>
                    </a:lnTo>
                    <a:lnTo>
                      <a:pt x="2203748" y="3353980"/>
                    </a:lnTo>
                    <a:lnTo>
                      <a:pt x="2203748" y="1932818"/>
                    </a:lnTo>
                    <a:lnTo>
                      <a:pt x="2342071" y="1794558"/>
                    </a:lnTo>
                    <a:lnTo>
                      <a:pt x="2342071" y="966879"/>
                    </a:lnTo>
                    <a:cubicBezTo>
                      <a:pt x="2363713" y="960295"/>
                      <a:pt x="2378769" y="940544"/>
                      <a:pt x="2378769" y="917971"/>
                    </a:cubicBezTo>
                    <a:cubicBezTo>
                      <a:pt x="2378769" y="889755"/>
                      <a:pt x="2355244" y="866241"/>
                      <a:pt x="2327015" y="866241"/>
                    </a:cubicBezTo>
                    <a:cubicBezTo>
                      <a:pt x="2298786" y="866241"/>
                      <a:pt x="2275262" y="889755"/>
                      <a:pt x="2275262" y="917971"/>
                    </a:cubicBezTo>
                    <a:cubicBezTo>
                      <a:pt x="2275262" y="941485"/>
                      <a:pt x="2290317" y="960295"/>
                      <a:pt x="2311960" y="966879"/>
                    </a:cubicBezTo>
                    <a:lnTo>
                      <a:pt x="2311960" y="1782331"/>
                    </a:lnTo>
                    <a:lnTo>
                      <a:pt x="2173637" y="1920591"/>
                    </a:lnTo>
                    <a:lnTo>
                      <a:pt x="2173637" y="2483977"/>
                    </a:lnTo>
                    <a:lnTo>
                      <a:pt x="1954392" y="2264830"/>
                    </a:lnTo>
                    <a:lnTo>
                      <a:pt x="1954392" y="2041921"/>
                    </a:lnTo>
                    <a:lnTo>
                      <a:pt x="1514959" y="1602687"/>
                    </a:lnTo>
                    <a:lnTo>
                      <a:pt x="1514959" y="1421162"/>
                    </a:lnTo>
                    <a:cubicBezTo>
                      <a:pt x="1541307" y="1418340"/>
                      <a:pt x="1562008" y="1396708"/>
                      <a:pt x="1562008" y="1370373"/>
                    </a:cubicBezTo>
                    <a:cubicBezTo>
                      <a:pt x="1562008" y="1342156"/>
                      <a:pt x="1538484" y="1318643"/>
                      <a:pt x="1510254" y="1318643"/>
                    </a:cubicBezTo>
                    <a:cubicBezTo>
                      <a:pt x="1482025" y="1318643"/>
                      <a:pt x="1458501" y="1342156"/>
                      <a:pt x="1458501" y="1370373"/>
                    </a:cubicBezTo>
                    <a:cubicBezTo>
                      <a:pt x="1458501" y="1396708"/>
                      <a:pt x="1479203" y="1419281"/>
                      <a:pt x="1505550" y="1421162"/>
                    </a:cubicBezTo>
                    <a:lnTo>
                      <a:pt x="1505550" y="1607390"/>
                    </a:lnTo>
                    <a:lnTo>
                      <a:pt x="1944982" y="2046624"/>
                    </a:lnTo>
                    <a:lnTo>
                      <a:pt x="1944982" y="2269533"/>
                    </a:lnTo>
                    <a:lnTo>
                      <a:pt x="2173637" y="2498085"/>
                    </a:lnTo>
                    <a:lnTo>
                      <a:pt x="2173637" y="2703123"/>
                    </a:lnTo>
                    <a:lnTo>
                      <a:pt x="1915812" y="2444474"/>
                    </a:lnTo>
                    <a:lnTo>
                      <a:pt x="1915812" y="2175478"/>
                    </a:lnTo>
                    <a:lnTo>
                      <a:pt x="1386988" y="1646893"/>
                    </a:lnTo>
                    <a:lnTo>
                      <a:pt x="1386988" y="1396708"/>
                    </a:lnTo>
                    <a:lnTo>
                      <a:pt x="939087" y="949009"/>
                    </a:lnTo>
                    <a:lnTo>
                      <a:pt x="269117" y="949009"/>
                    </a:lnTo>
                    <a:lnTo>
                      <a:pt x="66809" y="746792"/>
                    </a:lnTo>
                    <a:lnTo>
                      <a:pt x="66809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054"/>
                      <a:pt x="36698" y="100638"/>
                    </a:cubicBezTo>
                    <a:lnTo>
                      <a:pt x="36698" y="759019"/>
                    </a:lnTo>
                    <a:lnTo>
                      <a:pt x="256884" y="979106"/>
                    </a:lnTo>
                    <a:lnTo>
                      <a:pt x="926854" y="979106"/>
                    </a:lnTo>
                    <a:lnTo>
                      <a:pt x="1356877" y="1408935"/>
                    </a:lnTo>
                    <a:lnTo>
                      <a:pt x="1356877" y="1659120"/>
                    </a:lnTo>
                    <a:lnTo>
                      <a:pt x="1885701" y="2187705"/>
                    </a:lnTo>
                    <a:lnTo>
                      <a:pt x="1885701" y="2456701"/>
                    </a:lnTo>
                    <a:lnTo>
                      <a:pt x="2173637" y="2744508"/>
                    </a:lnTo>
                    <a:lnTo>
                      <a:pt x="2173637" y="2964595"/>
                    </a:lnTo>
                    <a:lnTo>
                      <a:pt x="1856531" y="2647631"/>
                    </a:lnTo>
                    <a:lnTo>
                      <a:pt x="1856531" y="2332549"/>
                    </a:lnTo>
                    <a:lnTo>
                      <a:pt x="1257134" y="1713671"/>
                    </a:lnTo>
                    <a:lnTo>
                      <a:pt x="1257134" y="1397648"/>
                    </a:lnTo>
                    <a:lnTo>
                      <a:pt x="1050121" y="1397648"/>
                    </a:lnTo>
                    <a:lnTo>
                      <a:pt x="933441" y="1281021"/>
                    </a:lnTo>
                    <a:lnTo>
                      <a:pt x="933441" y="1078804"/>
                    </a:lnTo>
                    <a:lnTo>
                      <a:pt x="105388" y="1078804"/>
                    </a:lnTo>
                    <a:cubicBezTo>
                      <a:pt x="102566" y="1052469"/>
                      <a:pt x="80923" y="1031777"/>
                      <a:pt x="54576" y="1031777"/>
                    </a:cubicBezTo>
                    <a:cubicBezTo>
                      <a:pt x="26347" y="1031777"/>
                      <a:pt x="2823" y="1055290"/>
                      <a:pt x="2823" y="1083507"/>
                    </a:cubicBezTo>
                    <a:cubicBezTo>
                      <a:pt x="2823" y="1111723"/>
                      <a:pt x="26347" y="1135237"/>
                      <a:pt x="54576" y="1135237"/>
                    </a:cubicBezTo>
                    <a:cubicBezTo>
                      <a:pt x="80923" y="1135237"/>
                      <a:pt x="103507" y="1114545"/>
                      <a:pt x="105388" y="1088209"/>
                    </a:cubicBezTo>
                    <a:lnTo>
                      <a:pt x="924031" y="1088209"/>
                    </a:lnTo>
                    <a:lnTo>
                      <a:pt x="924031" y="1283842"/>
                    </a:lnTo>
                    <a:lnTo>
                      <a:pt x="1046357" y="1406113"/>
                    </a:lnTo>
                    <a:lnTo>
                      <a:pt x="1247724" y="1406113"/>
                    </a:lnTo>
                    <a:lnTo>
                      <a:pt x="1247724" y="1715552"/>
                    </a:lnTo>
                    <a:lnTo>
                      <a:pt x="1847121" y="2334430"/>
                    </a:lnTo>
                    <a:lnTo>
                      <a:pt x="1847121" y="2649513"/>
                    </a:lnTo>
                    <a:lnTo>
                      <a:pt x="2174578" y="2976822"/>
                    </a:lnTo>
                    <a:lnTo>
                      <a:pt x="2174578" y="3078401"/>
                    </a:lnTo>
                    <a:lnTo>
                      <a:pt x="1791604" y="2695599"/>
                    </a:lnTo>
                    <a:lnTo>
                      <a:pt x="1791604" y="2381457"/>
                    </a:lnTo>
                    <a:lnTo>
                      <a:pt x="1185620" y="1775747"/>
                    </a:lnTo>
                    <a:lnTo>
                      <a:pt x="1185620" y="1592341"/>
                    </a:lnTo>
                    <a:lnTo>
                      <a:pt x="999309" y="1592341"/>
                    </a:lnTo>
                    <a:lnTo>
                      <a:pt x="761244" y="1354383"/>
                    </a:lnTo>
                    <a:lnTo>
                      <a:pt x="761244" y="1144642"/>
                    </a:lnTo>
                    <a:lnTo>
                      <a:pt x="243711" y="1144642"/>
                    </a:lnTo>
                    <a:cubicBezTo>
                      <a:pt x="240888" y="1118307"/>
                      <a:pt x="219246" y="1097615"/>
                      <a:pt x="192899" y="1097615"/>
                    </a:cubicBezTo>
                    <a:cubicBezTo>
                      <a:pt x="164669" y="1097615"/>
                      <a:pt x="141145" y="1121129"/>
                      <a:pt x="141145" y="1149345"/>
                    </a:cubicBezTo>
                    <a:cubicBezTo>
                      <a:pt x="141145" y="1177561"/>
                      <a:pt x="164669" y="1201075"/>
                      <a:pt x="192899" y="1201075"/>
                    </a:cubicBezTo>
                    <a:cubicBezTo>
                      <a:pt x="219246" y="1201075"/>
                      <a:pt x="241829" y="1180383"/>
                      <a:pt x="243711" y="1154048"/>
                    </a:cubicBezTo>
                    <a:lnTo>
                      <a:pt x="750893" y="1154048"/>
                    </a:lnTo>
                    <a:lnTo>
                      <a:pt x="750893" y="1358146"/>
                    </a:lnTo>
                    <a:lnTo>
                      <a:pt x="994604" y="1601746"/>
                    </a:lnTo>
                    <a:lnTo>
                      <a:pt x="1174329" y="1601746"/>
                    </a:lnTo>
                    <a:lnTo>
                      <a:pt x="1174329" y="1779509"/>
                    </a:lnTo>
                    <a:lnTo>
                      <a:pt x="1780313" y="2385220"/>
                    </a:lnTo>
                    <a:lnTo>
                      <a:pt x="1780313" y="2699361"/>
                    </a:lnTo>
                    <a:lnTo>
                      <a:pt x="2172696" y="3091568"/>
                    </a:lnTo>
                    <a:lnTo>
                      <a:pt x="2172696" y="3363385"/>
                    </a:lnTo>
                    <a:lnTo>
                      <a:pt x="2368418" y="3559018"/>
                    </a:lnTo>
                    <a:lnTo>
                      <a:pt x="2368418" y="3711387"/>
                    </a:lnTo>
                    <a:lnTo>
                      <a:pt x="2428640" y="3771581"/>
                    </a:lnTo>
                    <a:lnTo>
                      <a:pt x="2428640" y="4562579"/>
                    </a:lnTo>
                    <a:lnTo>
                      <a:pt x="2458751" y="4562579"/>
                    </a:lnTo>
                    <a:lnTo>
                      <a:pt x="2458751" y="3800738"/>
                    </a:lnTo>
                    <a:lnTo>
                      <a:pt x="2513327" y="3855290"/>
                    </a:lnTo>
                    <a:lnTo>
                      <a:pt x="2513327" y="4562579"/>
                    </a:lnTo>
                    <a:lnTo>
                      <a:pt x="2523678" y="4562579"/>
                    </a:lnTo>
                    <a:lnTo>
                      <a:pt x="2523678" y="3865636"/>
                    </a:lnTo>
                    <a:lnTo>
                      <a:pt x="2550966" y="3892911"/>
                    </a:lnTo>
                    <a:lnTo>
                      <a:pt x="2550966" y="4563519"/>
                    </a:lnTo>
                    <a:lnTo>
                      <a:pt x="2561316" y="4563519"/>
                    </a:lnTo>
                    <a:lnTo>
                      <a:pt x="2561316" y="3889149"/>
                    </a:lnTo>
                    <a:lnTo>
                      <a:pt x="2524619" y="3852468"/>
                    </a:lnTo>
                    <a:lnTo>
                      <a:pt x="2524619" y="3614511"/>
                    </a:lnTo>
                    <a:close/>
                    <a:moveTo>
                      <a:pt x="2430522" y="1945986"/>
                    </a:moveTo>
                    <a:cubicBezTo>
                      <a:pt x="2430522" y="1923412"/>
                      <a:pt x="2449341" y="1904602"/>
                      <a:pt x="2471924" y="1904602"/>
                    </a:cubicBezTo>
                    <a:cubicBezTo>
                      <a:pt x="2494508" y="1904602"/>
                      <a:pt x="2513327" y="1923412"/>
                      <a:pt x="2513327" y="1945986"/>
                    </a:cubicBezTo>
                    <a:cubicBezTo>
                      <a:pt x="2513327" y="1968559"/>
                      <a:pt x="2494508" y="1987369"/>
                      <a:pt x="2471924" y="1987369"/>
                    </a:cubicBezTo>
                    <a:cubicBezTo>
                      <a:pt x="2449341" y="1987369"/>
                      <a:pt x="2430522" y="1968559"/>
                      <a:pt x="2430522" y="1945986"/>
                    </a:cubicBezTo>
                    <a:close/>
                    <a:moveTo>
                      <a:pt x="53635" y="1126772"/>
                    </a:moveTo>
                    <a:cubicBezTo>
                      <a:pt x="31052" y="1126772"/>
                      <a:pt x="12233" y="1107961"/>
                      <a:pt x="12233" y="1085388"/>
                    </a:cubicBezTo>
                    <a:cubicBezTo>
                      <a:pt x="12233" y="1062815"/>
                      <a:pt x="31052" y="1044004"/>
                      <a:pt x="53635" y="1044004"/>
                    </a:cubicBezTo>
                    <a:cubicBezTo>
                      <a:pt x="76218" y="1044004"/>
                      <a:pt x="95038" y="1062815"/>
                      <a:pt x="95038" y="1085388"/>
                    </a:cubicBezTo>
                    <a:cubicBezTo>
                      <a:pt x="95979" y="1107961"/>
                      <a:pt x="77159" y="1126772"/>
                      <a:pt x="53635" y="1126772"/>
                    </a:cubicBezTo>
                    <a:close/>
                    <a:moveTo>
                      <a:pt x="192899" y="1192610"/>
                    </a:moveTo>
                    <a:cubicBezTo>
                      <a:pt x="170315" y="1192610"/>
                      <a:pt x="151496" y="1173799"/>
                      <a:pt x="151496" y="1151226"/>
                    </a:cubicBezTo>
                    <a:cubicBezTo>
                      <a:pt x="151496" y="1128653"/>
                      <a:pt x="170315" y="1109842"/>
                      <a:pt x="192899" y="1109842"/>
                    </a:cubicBezTo>
                    <a:cubicBezTo>
                      <a:pt x="215482" y="1109842"/>
                      <a:pt x="234301" y="1128653"/>
                      <a:pt x="234301" y="1151226"/>
                    </a:cubicBezTo>
                    <a:cubicBezTo>
                      <a:pt x="235242" y="1173799"/>
                      <a:pt x="216423" y="1192610"/>
                      <a:pt x="192899" y="1192610"/>
                    </a:cubicBezTo>
                    <a:close/>
                    <a:moveTo>
                      <a:pt x="2379709" y="3711387"/>
                    </a:moveTo>
                    <a:lnTo>
                      <a:pt x="2379709" y="3573127"/>
                    </a:lnTo>
                    <a:lnTo>
                      <a:pt x="2429581" y="3622976"/>
                    </a:lnTo>
                    <a:lnTo>
                      <a:pt x="2429581" y="3761235"/>
                    </a:lnTo>
                    <a:lnTo>
                      <a:pt x="2379709" y="3711387"/>
                    </a:lnTo>
                    <a:close/>
                    <a:moveTo>
                      <a:pt x="2459692" y="3790392"/>
                    </a:moveTo>
                    <a:lnTo>
                      <a:pt x="2459692" y="3609808"/>
                    </a:lnTo>
                    <a:lnTo>
                      <a:pt x="2379709" y="3529862"/>
                    </a:lnTo>
                    <a:lnTo>
                      <a:pt x="2379709" y="3483775"/>
                    </a:lnTo>
                    <a:lnTo>
                      <a:pt x="2514268" y="3618273"/>
                    </a:lnTo>
                    <a:lnTo>
                      <a:pt x="2514268" y="3844944"/>
                    </a:lnTo>
                    <a:lnTo>
                      <a:pt x="2459692" y="37903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111522" y="4231932"/>
                <a:ext cx="342512" cy="1551897"/>
              </a:xfrm>
              <a:custGeom>
                <a:rect b="b" l="l" r="r" t="t"/>
                <a:pathLst>
                  <a:path extrusionOk="0" h="1551897" w="342512">
                    <a:moveTo>
                      <a:pt x="294523" y="821095"/>
                    </a:moveTo>
                    <a:lnTo>
                      <a:pt x="294523" y="653678"/>
                    </a:lnTo>
                    <a:lnTo>
                      <a:pt x="56458" y="415721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419483"/>
                    </a:lnTo>
                    <a:lnTo>
                      <a:pt x="285113" y="657440"/>
                    </a:lnTo>
                    <a:lnTo>
                      <a:pt x="285113" y="821095"/>
                    </a:lnTo>
                    <a:cubicBezTo>
                      <a:pt x="258766" y="823917"/>
                      <a:pt x="238065" y="845549"/>
                      <a:pt x="238065" y="871884"/>
                    </a:cubicBezTo>
                    <a:cubicBezTo>
                      <a:pt x="238065" y="898220"/>
                      <a:pt x="258766" y="920793"/>
                      <a:pt x="285113" y="922674"/>
                    </a:cubicBezTo>
                    <a:lnTo>
                      <a:pt x="285113" y="1025193"/>
                    </a:lnTo>
                    <a:lnTo>
                      <a:pt x="111034" y="1199194"/>
                    </a:lnTo>
                    <a:lnTo>
                      <a:pt x="111034" y="1551898"/>
                    </a:lnTo>
                    <a:lnTo>
                      <a:pt x="121385" y="1551898"/>
                    </a:lnTo>
                    <a:lnTo>
                      <a:pt x="121385" y="1203896"/>
                    </a:lnTo>
                    <a:lnTo>
                      <a:pt x="295464" y="1029896"/>
                    </a:lnTo>
                    <a:lnTo>
                      <a:pt x="295464" y="923614"/>
                    </a:lnTo>
                    <a:cubicBezTo>
                      <a:pt x="321811" y="920793"/>
                      <a:pt x="342513" y="899160"/>
                      <a:pt x="342513" y="872825"/>
                    </a:cubicBezTo>
                    <a:cubicBezTo>
                      <a:pt x="342513" y="846490"/>
                      <a:pt x="320870" y="822976"/>
                      <a:pt x="294523" y="821095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4054"/>
                      <a:pt x="10351" y="75244"/>
                      <a:pt x="10351" y="51730"/>
                    </a:cubicBezTo>
                    <a:close/>
                    <a:moveTo>
                      <a:pt x="289818" y="914209"/>
                    </a:moveTo>
                    <a:cubicBezTo>
                      <a:pt x="267235" y="914209"/>
                      <a:pt x="248416" y="895398"/>
                      <a:pt x="248416" y="872825"/>
                    </a:cubicBezTo>
                    <a:cubicBezTo>
                      <a:pt x="248416" y="850252"/>
                      <a:pt x="267235" y="831441"/>
                      <a:pt x="289818" y="831441"/>
                    </a:cubicBezTo>
                    <a:cubicBezTo>
                      <a:pt x="312401" y="831441"/>
                      <a:pt x="331221" y="850252"/>
                      <a:pt x="331221" y="872825"/>
                    </a:cubicBezTo>
                    <a:cubicBezTo>
                      <a:pt x="331221" y="895398"/>
                      <a:pt x="312401" y="914209"/>
                      <a:pt x="289818" y="9142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924961" y="2316044"/>
                <a:ext cx="426258" cy="433590"/>
              </a:xfrm>
              <a:custGeom>
                <a:rect b="b" l="l" r="r" t="t"/>
                <a:pathLst>
                  <a:path extrusionOk="0" h="433590" w="426258">
                    <a:moveTo>
                      <a:pt x="103507" y="51730"/>
                    </a:move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217266"/>
                    </a:lnTo>
                    <a:lnTo>
                      <a:pt x="216423" y="386564"/>
                    </a:lnTo>
                    <a:lnTo>
                      <a:pt x="323693" y="386564"/>
                    </a:lnTo>
                    <a:cubicBezTo>
                      <a:pt x="326516" y="412899"/>
                      <a:pt x="348158" y="433591"/>
                      <a:pt x="374506" y="433591"/>
                    </a:cubicBezTo>
                    <a:cubicBezTo>
                      <a:pt x="402735" y="433591"/>
                      <a:pt x="426259" y="410077"/>
                      <a:pt x="426259" y="381861"/>
                    </a:cubicBezTo>
                    <a:cubicBezTo>
                      <a:pt x="426259" y="353645"/>
                      <a:pt x="402735" y="330131"/>
                      <a:pt x="374506" y="330131"/>
                    </a:cubicBezTo>
                    <a:cubicBezTo>
                      <a:pt x="348158" y="330131"/>
                      <a:pt x="325575" y="350823"/>
                      <a:pt x="323693" y="377158"/>
                    </a:cubicBezTo>
                    <a:lnTo>
                      <a:pt x="220187" y="377158"/>
                    </a:lnTo>
                    <a:lnTo>
                      <a:pt x="56458" y="213503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lose/>
                    <a:moveTo>
                      <a:pt x="374506" y="339536"/>
                    </a:moveTo>
                    <a:cubicBezTo>
                      <a:pt x="397089" y="339536"/>
                      <a:pt x="415908" y="358347"/>
                      <a:pt x="415908" y="380920"/>
                    </a:cubicBezTo>
                    <a:cubicBezTo>
                      <a:pt x="415908" y="403493"/>
                      <a:pt x="397089" y="422304"/>
                      <a:pt x="374506" y="422304"/>
                    </a:cubicBezTo>
                    <a:cubicBezTo>
                      <a:pt x="351922" y="422304"/>
                      <a:pt x="333103" y="403493"/>
                      <a:pt x="333103" y="380920"/>
                    </a:cubicBezTo>
                    <a:cubicBezTo>
                      <a:pt x="333103" y="358347"/>
                      <a:pt x="351922" y="339536"/>
                      <a:pt x="374506" y="339536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3114"/>
                      <a:pt x="10351" y="74303"/>
                      <a:pt x="10351" y="517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998606" y="4230991"/>
                <a:ext cx="304873" cy="1552838"/>
              </a:xfrm>
              <a:custGeom>
                <a:rect b="b" l="l" r="r" t="t"/>
                <a:pathLst>
                  <a:path extrusionOk="0" h="1552838" w="304873">
                    <a:moveTo>
                      <a:pt x="304874" y="649916"/>
                    </a:moveTo>
                    <a:lnTo>
                      <a:pt x="67750" y="411958"/>
                    </a:lnTo>
                    <a:lnTo>
                      <a:pt x="67750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995"/>
                      <a:pt x="37639" y="101579"/>
                    </a:cubicBezTo>
                    <a:lnTo>
                      <a:pt x="37639" y="424185"/>
                    </a:lnTo>
                    <a:lnTo>
                      <a:pt x="274763" y="662143"/>
                    </a:lnTo>
                    <a:lnTo>
                      <a:pt x="274763" y="1022371"/>
                    </a:lnTo>
                    <a:lnTo>
                      <a:pt x="100683" y="1196372"/>
                    </a:lnTo>
                    <a:lnTo>
                      <a:pt x="100683" y="1552838"/>
                    </a:lnTo>
                    <a:lnTo>
                      <a:pt x="130795" y="1552838"/>
                    </a:lnTo>
                    <a:lnTo>
                      <a:pt x="130795" y="1208599"/>
                    </a:lnTo>
                    <a:lnTo>
                      <a:pt x="304874" y="1034598"/>
                    </a:lnTo>
                    <a:lnTo>
                      <a:pt x="304874" y="6499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165157" y="5440531"/>
                <a:ext cx="10350" cy="343298"/>
              </a:xfrm>
              <a:custGeom>
                <a:rect b="b" l="l" r="r" t="t"/>
                <a:pathLst>
                  <a:path extrusionOk="0" h="343298" w="10350">
                    <a:moveTo>
                      <a:pt x="0" y="0"/>
                    </a:moveTo>
                    <a:lnTo>
                      <a:pt x="10351" y="0"/>
                    </a:lnTo>
                    <a:lnTo>
                      <a:pt x="10351" y="343299"/>
                    </a:lnTo>
                    <a:lnTo>
                      <a:pt x="0" y="3432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113404" y="4777447"/>
                <a:ext cx="132676" cy="568088"/>
              </a:xfrm>
              <a:custGeom>
                <a:rect b="b" l="l" r="r" t="t"/>
                <a:pathLst>
                  <a:path extrusionOk="0" h="568088" w="132676">
                    <a:moveTo>
                      <a:pt x="7528" y="560564"/>
                    </a:moveTo>
                    <a:lnTo>
                      <a:pt x="14115" y="568089"/>
                    </a:lnTo>
                    <a:lnTo>
                      <a:pt x="132677" y="449580"/>
                    </a:lnTo>
                    <a:lnTo>
                      <a:pt x="132677" y="126973"/>
                    </a:lnTo>
                    <a:lnTo>
                      <a:pt x="6587" y="0"/>
                    </a:lnTo>
                    <a:lnTo>
                      <a:pt x="0" y="7525"/>
                    </a:lnTo>
                    <a:lnTo>
                      <a:pt x="123267" y="130736"/>
                    </a:lnTo>
                    <a:lnTo>
                      <a:pt x="123267" y="4458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" name="Google Shape;33;p2"/>
          <p:cNvSpPr txBox="1"/>
          <p:nvPr>
            <p:ph type="ctrTitle"/>
          </p:nvPr>
        </p:nvSpPr>
        <p:spPr>
          <a:xfrm>
            <a:off x="1446450" y="1300731"/>
            <a:ext cx="6251100" cy="19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6000">
                <a:latin typeface="Caladea"/>
                <a:ea typeface="Caladea"/>
                <a:cs typeface="Caladea"/>
                <a:sym typeface="Calade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4" name="Google Shape;34;p2"/>
          <p:cNvSpPr txBox="1"/>
          <p:nvPr>
            <p:ph idx="1" type="subTitle"/>
          </p:nvPr>
        </p:nvSpPr>
        <p:spPr>
          <a:xfrm>
            <a:off x="2729850" y="3433269"/>
            <a:ext cx="3684300" cy="4095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 txBox="1"/>
          <p:nvPr>
            <p:ph hasCustomPrompt="1" type="title"/>
          </p:nvPr>
        </p:nvSpPr>
        <p:spPr>
          <a:xfrm>
            <a:off x="1181827" y="1938000"/>
            <a:ext cx="2170200" cy="12675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9" name="Google Shape;169;p11"/>
          <p:cNvSpPr txBox="1"/>
          <p:nvPr>
            <p:ph idx="1" type="subTitle"/>
          </p:nvPr>
        </p:nvSpPr>
        <p:spPr>
          <a:xfrm>
            <a:off x="3545573" y="2073450"/>
            <a:ext cx="4416600" cy="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70" name="Google Shape;170;p11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5400000">
            <a:off x="2515364" y="-1419862"/>
            <a:ext cx="5154898" cy="799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11"/>
          <p:cNvGrpSpPr/>
          <p:nvPr/>
        </p:nvGrpSpPr>
        <p:grpSpPr>
          <a:xfrm flipH="1">
            <a:off x="-11" y="0"/>
            <a:ext cx="9090125" cy="5135213"/>
            <a:chOff x="0" y="0"/>
            <a:chExt cx="9090125" cy="5135213"/>
          </a:xfrm>
        </p:grpSpPr>
        <p:grpSp>
          <p:nvGrpSpPr>
            <p:cNvPr id="172" name="Google Shape;172;p11"/>
            <p:cNvGrpSpPr/>
            <p:nvPr/>
          </p:nvGrpSpPr>
          <p:grpSpPr>
            <a:xfrm>
              <a:off x="0" y="0"/>
              <a:ext cx="2342225" cy="2151625"/>
              <a:chOff x="619225" y="-129900"/>
              <a:chExt cx="2342225" cy="2151625"/>
            </a:xfrm>
          </p:grpSpPr>
          <p:sp>
            <p:nvSpPr>
              <p:cNvPr id="173" name="Google Shape;173;p11"/>
              <p:cNvSpPr/>
              <p:nvPr/>
            </p:nvSpPr>
            <p:spPr>
              <a:xfrm>
                <a:off x="1513675" y="-129900"/>
                <a:ext cx="523200" cy="5232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74" name="Google Shape;174;p11"/>
              <p:cNvSpPr/>
              <p:nvPr/>
            </p:nvSpPr>
            <p:spPr>
              <a:xfrm>
                <a:off x="1803700" y="121225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75" name="Google Shape;175;p11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>
                <a:off x="1524692" y="792625"/>
                <a:ext cx="1229100" cy="1229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78" name="Google Shape;178;p11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179" name="Google Shape;179;p11"/>
            <p:cNvGrpSpPr/>
            <p:nvPr/>
          </p:nvGrpSpPr>
          <p:grpSpPr>
            <a:xfrm flipH="1" rot="-5400000">
              <a:off x="6843200" y="2888288"/>
              <a:ext cx="2342225" cy="2151625"/>
              <a:chOff x="619225" y="-129900"/>
              <a:chExt cx="2342225" cy="2151625"/>
            </a:xfrm>
          </p:grpSpPr>
          <p:sp>
            <p:nvSpPr>
              <p:cNvPr id="180" name="Google Shape;180;p11"/>
              <p:cNvSpPr/>
              <p:nvPr/>
            </p:nvSpPr>
            <p:spPr>
              <a:xfrm>
                <a:off x="1513675" y="-129900"/>
                <a:ext cx="523200" cy="5232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>
                <a:off x="1803700" y="121225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4" name="Google Shape;184;p11"/>
              <p:cNvSpPr/>
              <p:nvPr/>
            </p:nvSpPr>
            <p:spPr>
              <a:xfrm>
                <a:off x="1524692" y="792625"/>
                <a:ext cx="1229100" cy="1229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5" name="Google Shape;185;p11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grpSp>
        <p:nvGrpSpPr>
          <p:cNvPr id="186" name="Google Shape;186;p11"/>
          <p:cNvGrpSpPr/>
          <p:nvPr/>
        </p:nvGrpSpPr>
        <p:grpSpPr>
          <a:xfrm flipH="1" rot="10800000">
            <a:off x="142844" y="-10"/>
            <a:ext cx="8891235" cy="5142274"/>
            <a:chOff x="142844" y="-10"/>
            <a:chExt cx="8891235" cy="5142274"/>
          </a:xfrm>
        </p:grpSpPr>
        <p:grpSp>
          <p:nvGrpSpPr>
            <p:cNvPr id="187" name="Google Shape;187;p11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188" name="Google Shape;188;p11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1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1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11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193" name="Google Shape;193;p11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11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7" name="Google Shape;19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3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5400000">
            <a:off x="3005627" y="-1325624"/>
            <a:ext cx="4812749" cy="7463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13"/>
          <p:cNvGrpSpPr/>
          <p:nvPr/>
        </p:nvGrpSpPr>
        <p:grpSpPr>
          <a:xfrm>
            <a:off x="0" y="2990650"/>
            <a:ext cx="2342225" cy="2151625"/>
            <a:chOff x="619225" y="-129900"/>
            <a:chExt cx="2342225" cy="2151625"/>
          </a:xfrm>
        </p:grpSpPr>
        <p:sp>
          <p:nvSpPr>
            <p:cNvPr id="203" name="Google Shape;203;p13"/>
            <p:cNvSpPr/>
            <p:nvPr/>
          </p:nvSpPr>
          <p:spPr>
            <a:xfrm>
              <a:off x="1513675" y="-129900"/>
              <a:ext cx="523200" cy="5232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1803700" y="121225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05" name="Google Shape;205;p13"/>
            <p:cNvSpPr/>
            <p:nvPr/>
          </p:nvSpPr>
          <p:spPr>
            <a:xfrm rot="5400000">
              <a:off x="926950" y="861900"/>
              <a:ext cx="969300" cy="9693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06" name="Google Shape;206;p13"/>
            <p:cNvSpPr/>
            <p:nvPr/>
          </p:nvSpPr>
          <p:spPr>
            <a:xfrm rot="5400000">
              <a:off x="619375" y="53485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1524692" y="792625"/>
              <a:ext cx="1229100" cy="12291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2290350" y="-12990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209" name="Google Shape;209;p13"/>
          <p:cNvGrpSpPr/>
          <p:nvPr/>
        </p:nvGrpSpPr>
        <p:grpSpPr>
          <a:xfrm flipH="1" rot="10800000">
            <a:off x="142844" y="-10"/>
            <a:ext cx="8891235" cy="5142274"/>
            <a:chOff x="142844" y="-10"/>
            <a:chExt cx="8891235" cy="5142274"/>
          </a:xfrm>
        </p:grpSpPr>
        <p:grpSp>
          <p:nvGrpSpPr>
            <p:cNvPr id="210" name="Google Shape;210;p13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211" name="Google Shape;211;p13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" name="Google Shape;215;p13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216" name="Google Shape;216;p13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0" name="Google Shape;220;p13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1" name="Google Shape;221;p13"/>
          <p:cNvSpPr txBox="1"/>
          <p:nvPr>
            <p:ph hasCustomPrompt="1" idx="2" type="title"/>
          </p:nvPr>
        </p:nvSpPr>
        <p:spPr>
          <a:xfrm>
            <a:off x="949175" y="1667711"/>
            <a:ext cx="734700" cy="5394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2" name="Google Shape;222;p13"/>
          <p:cNvSpPr txBox="1"/>
          <p:nvPr>
            <p:ph hasCustomPrompt="1" idx="3" type="title"/>
          </p:nvPr>
        </p:nvSpPr>
        <p:spPr>
          <a:xfrm>
            <a:off x="949175" y="3101119"/>
            <a:ext cx="734700" cy="5394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3" name="Google Shape;223;p13"/>
          <p:cNvSpPr txBox="1"/>
          <p:nvPr>
            <p:ph hasCustomPrompt="1" idx="4" type="title"/>
          </p:nvPr>
        </p:nvSpPr>
        <p:spPr>
          <a:xfrm>
            <a:off x="3648450" y="1667711"/>
            <a:ext cx="734700" cy="5394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4" name="Google Shape;224;p13"/>
          <p:cNvSpPr txBox="1"/>
          <p:nvPr>
            <p:ph hasCustomPrompt="1" idx="5" type="title"/>
          </p:nvPr>
        </p:nvSpPr>
        <p:spPr>
          <a:xfrm>
            <a:off x="3648450" y="3101119"/>
            <a:ext cx="734700" cy="5394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/>
          <p:nvPr>
            <p:ph hasCustomPrompt="1" idx="6" type="title"/>
          </p:nvPr>
        </p:nvSpPr>
        <p:spPr>
          <a:xfrm>
            <a:off x="6347725" y="1667711"/>
            <a:ext cx="734700" cy="5394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" name="Google Shape;226;p13"/>
          <p:cNvSpPr txBox="1"/>
          <p:nvPr>
            <p:ph hasCustomPrompt="1" idx="7" type="title"/>
          </p:nvPr>
        </p:nvSpPr>
        <p:spPr>
          <a:xfrm>
            <a:off x="6347725" y="3101119"/>
            <a:ext cx="734700" cy="5394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/>
          <p:nvPr>
            <p:ph idx="1" type="subTitle"/>
          </p:nvPr>
        </p:nvSpPr>
        <p:spPr>
          <a:xfrm>
            <a:off x="949175" y="2208975"/>
            <a:ext cx="1847100" cy="457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8" name="Google Shape;228;p13"/>
          <p:cNvSpPr txBox="1"/>
          <p:nvPr>
            <p:ph idx="8" type="subTitle"/>
          </p:nvPr>
        </p:nvSpPr>
        <p:spPr>
          <a:xfrm>
            <a:off x="3648450" y="2208975"/>
            <a:ext cx="1847100" cy="457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9" name="Google Shape;229;p13"/>
          <p:cNvSpPr txBox="1"/>
          <p:nvPr>
            <p:ph idx="9" type="subTitle"/>
          </p:nvPr>
        </p:nvSpPr>
        <p:spPr>
          <a:xfrm>
            <a:off x="6347725" y="2208975"/>
            <a:ext cx="1847100" cy="457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0" name="Google Shape;230;p13"/>
          <p:cNvSpPr txBox="1"/>
          <p:nvPr>
            <p:ph idx="13" type="subTitle"/>
          </p:nvPr>
        </p:nvSpPr>
        <p:spPr>
          <a:xfrm>
            <a:off x="949175" y="3642450"/>
            <a:ext cx="1847100" cy="457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1" name="Google Shape;231;p13"/>
          <p:cNvSpPr txBox="1"/>
          <p:nvPr>
            <p:ph idx="14" type="subTitle"/>
          </p:nvPr>
        </p:nvSpPr>
        <p:spPr>
          <a:xfrm>
            <a:off x="3648450" y="3642450"/>
            <a:ext cx="1847100" cy="457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2" name="Google Shape;232;p13"/>
          <p:cNvSpPr txBox="1"/>
          <p:nvPr>
            <p:ph idx="15" type="subTitle"/>
          </p:nvPr>
        </p:nvSpPr>
        <p:spPr>
          <a:xfrm>
            <a:off x="6347725" y="3642450"/>
            <a:ext cx="1847100" cy="457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3" name="Google Shape;23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4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-5400000">
            <a:off x="1325626" y="-994901"/>
            <a:ext cx="4812749" cy="7463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14"/>
          <p:cNvGrpSpPr/>
          <p:nvPr/>
        </p:nvGrpSpPr>
        <p:grpSpPr>
          <a:xfrm rot="10800000">
            <a:off x="68148" y="-10"/>
            <a:ext cx="9075852" cy="5111857"/>
            <a:chOff x="1" y="31625"/>
            <a:chExt cx="9075852" cy="5111857"/>
          </a:xfrm>
        </p:grpSpPr>
        <p:grpSp>
          <p:nvGrpSpPr>
            <p:cNvPr id="237" name="Google Shape;237;p14"/>
            <p:cNvGrpSpPr/>
            <p:nvPr/>
          </p:nvGrpSpPr>
          <p:grpSpPr>
            <a:xfrm>
              <a:off x="1" y="3135825"/>
              <a:ext cx="2185530" cy="2007657"/>
              <a:chOff x="619225" y="-129900"/>
              <a:chExt cx="2342225" cy="2151599"/>
            </a:xfrm>
          </p:grpSpPr>
          <p:sp>
            <p:nvSpPr>
              <p:cNvPr id="238" name="Google Shape;238;p14"/>
              <p:cNvSpPr/>
              <p:nvPr/>
            </p:nvSpPr>
            <p:spPr>
              <a:xfrm>
                <a:off x="1290608" y="251394"/>
                <a:ext cx="290100" cy="290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39" name="Google Shape;239;p14"/>
              <p:cNvSpPr/>
              <p:nvPr/>
            </p:nvSpPr>
            <p:spPr>
              <a:xfrm>
                <a:off x="1803693" y="349658"/>
                <a:ext cx="442800" cy="443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40" name="Google Shape;240;p14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41" name="Google Shape;241;p14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42" name="Google Shape;242;p14"/>
              <p:cNvSpPr/>
              <p:nvPr/>
            </p:nvSpPr>
            <p:spPr>
              <a:xfrm>
                <a:off x="1691805" y="861899"/>
                <a:ext cx="1159800" cy="11598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43" name="Google Shape;243;p14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244" name="Google Shape;244;p14"/>
            <p:cNvGrpSpPr/>
            <p:nvPr/>
          </p:nvGrpSpPr>
          <p:grpSpPr>
            <a:xfrm>
              <a:off x="8106597" y="31625"/>
              <a:ext cx="969256" cy="764700"/>
              <a:chOff x="8106597" y="31625"/>
              <a:chExt cx="969256" cy="764700"/>
            </a:xfrm>
          </p:grpSpPr>
          <p:sp>
            <p:nvSpPr>
              <p:cNvPr id="245" name="Google Shape;245;p14"/>
              <p:cNvSpPr/>
              <p:nvPr/>
            </p:nvSpPr>
            <p:spPr>
              <a:xfrm>
                <a:off x="8662753" y="31625"/>
                <a:ext cx="413100" cy="413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46" name="Google Shape;246;p14"/>
              <p:cNvSpPr/>
              <p:nvPr/>
            </p:nvSpPr>
            <p:spPr>
              <a:xfrm>
                <a:off x="8106597" y="31625"/>
                <a:ext cx="764400" cy="7647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grpSp>
        <p:nvGrpSpPr>
          <p:cNvPr id="247" name="Google Shape;247;p14"/>
          <p:cNvGrpSpPr/>
          <p:nvPr/>
        </p:nvGrpSpPr>
        <p:grpSpPr>
          <a:xfrm flipH="1">
            <a:off x="109923" y="1208"/>
            <a:ext cx="8891235" cy="5142274"/>
            <a:chOff x="142844" y="-10"/>
            <a:chExt cx="8891235" cy="5142274"/>
          </a:xfrm>
        </p:grpSpPr>
        <p:grpSp>
          <p:nvGrpSpPr>
            <p:cNvPr id="248" name="Google Shape;248;p14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249" name="Google Shape;249;p14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4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4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14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254" name="Google Shape;254;p14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14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8" name="Google Shape;258;p1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9" name="Google Shape;259;p14"/>
          <p:cNvSpPr txBox="1"/>
          <p:nvPr>
            <p:ph idx="1" type="subTitle"/>
          </p:nvPr>
        </p:nvSpPr>
        <p:spPr>
          <a:xfrm>
            <a:off x="720000" y="1097075"/>
            <a:ext cx="77040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0" name="Google Shape;26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15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-5400000">
            <a:off x="1325626" y="-994901"/>
            <a:ext cx="4812749" cy="7463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15"/>
          <p:cNvGrpSpPr/>
          <p:nvPr/>
        </p:nvGrpSpPr>
        <p:grpSpPr>
          <a:xfrm flipH="1">
            <a:off x="68148" y="31625"/>
            <a:ext cx="9075852" cy="5111857"/>
            <a:chOff x="1" y="31625"/>
            <a:chExt cx="9075852" cy="5111857"/>
          </a:xfrm>
        </p:grpSpPr>
        <p:grpSp>
          <p:nvGrpSpPr>
            <p:cNvPr id="264" name="Google Shape;264;p15"/>
            <p:cNvGrpSpPr/>
            <p:nvPr/>
          </p:nvGrpSpPr>
          <p:grpSpPr>
            <a:xfrm>
              <a:off x="1" y="3135825"/>
              <a:ext cx="2185530" cy="2007657"/>
              <a:chOff x="619225" y="-129900"/>
              <a:chExt cx="2342225" cy="2151599"/>
            </a:xfrm>
          </p:grpSpPr>
          <p:sp>
            <p:nvSpPr>
              <p:cNvPr id="265" name="Google Shape;265;p15"/>
              <p:cNvSpPr/>
              <p:nvPr/>
            </p:nvSpPr>
            <p:spPr>
              <a:xfrm>
                <a:off x="1290608" y="251394"/>
                <a:ext cx="290100" cy="290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66" name="Google Shape;266;p15"/>
              <p:cNvSpPr/>
              <p:nvPr/>
            </p:nvSpPr>
            <p:spPr>
              <a:xfrm>
                <a:off x="1803693" y="349658"/>
                <a:ext cx="442800" cy="443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67" name="Google Shape;267;p15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68" name="Google Shape;268;p15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69" name="Google Shape;269;p15"/>
              <p:cNvSpPr/>
              <p:nvPr/>
            </p:nvSpPr>
            <p:spPr>
              <a:xfrm>
                <a:off x="1691805" y="861899"/>
                <a:ext cx="1159800" cy="11598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70" name="Google Shape;270;p15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271" name="Google Shape;271;p15"/>
            <p:cNvGrpSpPr/>
            <p:nvPr/>
          </p:nvGrpSpPr>
          <p:grpSpPr>
            <a:xfrm>
              <a:off x="8106597" y="31625"/>
              <a:ext cx="969256" cy="764700"/>
              <a:chOff x="8106597" y="31625"/>
              <a:chExt cx="969256" cy="764700"/>
            </a:xfrm>
          </p:grpSpPr>
          <p:sp>
            <p:nvSpPr>
              <p:cNvPr id="272" name="Google Shape;272;p15"/>
              <p:cNvSpPr/>
              <p:nvPr/>
            </p:nvSpPr>
            <p:spPr>
              <a:xfrm>
                <a:off x="8662753" y="31625"/>
                <a:ext cx="413100" cy="413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8106597" y="31625"/>
                <a:ext cx="764400" cy="7647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grpSp>
        <p:nvGrpSpPr>
          <p:cNvPr id="274" name="Google Shape;274;p15"/>
          <p:cNvGrpSpPr/>
          <p:nvPr/>
        </p:nvGrpSpPr>
        <p:grpSpPr>
          <a:xfrm rot="10800000">
            <a:off x="109923" y="-10"/>
            <a:ext cx="8891235" cy="5142274"/>
            <a:chOff x="142844" y="-10"/>
            <a:chExt cx="8891235" cy="5142274"/>
          </a:xfrm>
        </p:grpSpPr>
        <p:grpSp>
          <p:nvGrpSpPr>
            <p:cNvPr id="275" name="Google Shape;275;p15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276" name="Google Shape;276;p15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15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5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280;p15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281" name="Google Shape;281;p15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5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5" name="Google Shape;285;p1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6" name="Google Shape;286;p15"/>
          <p:cNvSpPr txBox="1"/>
          <p:nvPr>
            <p:ph idx="1" type="subTitle"/>
          </p:nvPr>
        </p:nvSpPr>
        <p:spPr>
          <a:xfrm>
            <a:off x="720000" y="1097280"/>
            <a:ext cx="7704000" cy="24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7" name="Google Shape;28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6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-5400000">
            <a:off x="1325626" y="-994901"/>
            <a:ext cx="4812749" cy="7463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16"/>
          <p:cNvGrpSpPr/>
          <p:nvPr/>
        </p:nvGrpSpPr>
        <p:grpSpPr>
          <a:xfrm rot="10800000">
            <a:off x="68148" y="-10"/>
            <a:ext cx="9075852" cy="5111857"/>
            <a:chOff x="1" y="31625"/>
            <a:chExt cx="9075852" cy="5111857"/>
          </a:xfrm>
        </p:grpSpPr>
        <p:grpSp>
          <p:nvGrpSpPr>
            <p:cNvPr id="291" name="Google Shape;291;p16"/>
            <p:cNvGrpSpPr/>
            <p:nvPr/>
          </p:nvGrpSpPr>
          <p:grpSpPr>
            <a:xfrm>
              <a:off x="1" y="3135825"/>
              <a:ext cx="2185530" cy="2007657"/>
              <a:chOff x="619225" y="-129900"/>
              <a:chExt cx="2342225" cy="2151599"/>
            </a:xfrm>
          </p:grpSpPr>
          <p:sp>
            <p:nvSpPr>
              <p:cNvPr id="292" name="Google Shape;292;p16"/>
              <p:cNvSpPr/>
              <p:nvPr/>
            </p:nvSpPr>
            <p:spPr>
              <a:xfrm>
                <a:off x="1290608" y="251394"/>
                <a:ext cx="290100" cy="290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93" name="Google Shape;293;p16"/>
              <p:cNvSpPr/>
              <p:nvPr/>
            </p:nvSpPr>
            <p:spPr>
              <a:xfrm>
                <a:off x="1803693" y="349658"/>
                <a:ext cx="442800" cy="443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94" name="Google Shape;294;p16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1691805" y="861899"/>
                <a:ext cx="1159800" cy="11598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298" name="Google Shape;298;p16"/>
            <p:cNvGrpSpPr/>
            <p:nvPr/>
          </p:nvGrpSpPr>
          <p:grpSpPr>
            <a:xfrm>
              <a:off x="8106597" y="31625"/>
              <a:ext cx="969256" cy="764700"/>
              <a:chOff x="8106597" y="31625"/>
              <a:chExt cx="969256" cy="764700"/>
            </a:xfrm>
          </p:grpSpPr>
          <p:sp>
            <p:nvSpPr>
              <p:cNvPr id="299" name="Google Shape;299;p16"/>
              <p:cNvSpPr/>
              <p:nvPr/>
            </p:nvSpPr>
            <p:spPr>
              <a:xfrm>
                <a:off x="8662753" y="31625"/>
                <a:ext cx="413100" cy="413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8106597" y="31625"/>
                <a:ext cx="764400" cy="7647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grpSp>
        <p:nvGrpSpPr>
          <p:cNvPr id="301" name="Google Shape;301;p16"/>
          <p:cNvGrpSpPr/>
          <p:nvPr/>
        </p:nvGrpSpPr>
        <p:grpSpPr>
          <a:xfrm rot="10800000">
            <a:off x="109923" y="1208"/>
            <a:ext cx="8891235" cy="5142274"/>
            <a:chOff x="142844" y="-10"/>
            <a:chExt cx="8891235" cy="5142274"/>
          </a:xfrm>
        </p:grpSpPr>
        <p:grpSp>
          <p:nvGrpSpPr>
            <p:cNvPr id="302" name="Google Shape;302;p16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303" name="Google Shape;303;p16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" name="Google Shape;307;p16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308" name="Google Shape;308;p16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2" name="Google Shape;312;p1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3" name="Google Shape;31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7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flipH="1" rot="-5400000">
            <a:off x="1419852" y="-1419862"/>
            <a:ext cx="5154898" cy="799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17"/>
          <p:cNvGrpSpPr/>
          <p:nvPr/>
        </p:nvGrpSpPr>
        <p:grpSpPr>
          <a:xfrm>
            <a:off x="0" y="0"/>
            <a:ext cx="9090125" cy="5135213"/>
            <a:chOff x="0" y="0"/>
            <a:chExt cx="9090125" cy="5135213"/>
          </a:xfrm>
        </p:grpSpPr>
        <p:grpSp>
          <p:nvGrpSpPr>
            <p:cNvPr id="317" name="Google Shape;317;p17"/>
            <p:cNvGrpSpPr/>
            <p:nvPr/>
          </p:nvGrpSpPr>
          <p:grpSpPr>
            <a:xfrm>
              <a:off x="0" y="0"/>
              <a:ext cx="2342225" cy="2151625"/>
              <a:chOff x="619225" y="-129900"/>
              <a:chExt cx="2342225" cy="2151625"/>
            </a:xfrm>
          </p:grpSpPr>
          <p:sp>
            <p:nvSpPr>
              <p:cNvPr id="318" name="Google Shape;318;p17"/>
              <p:cNvSpPr/>
              <p:nvPr/>
            </p:nvSpPr>
            <p:spPr>
              <a:xfrm>
                <a:off x="1513675" y="-129900"/>
                <a:ext cx="523200" cy="5232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19" name="Google Shape;319;p17"/>
              <p:cNvSpPr/>
              <p:nvPr/>
            </p:nvSpPr>
            <p:spPr>
              <a:xfrm>
                <a:off x="1803700" y="121225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20" name="Google Shape;320;p17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21" name="Google Shape;321;p17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22" name="Google Shape;322;p17"/>
              <p:cNvSpPr/>
              <p:nvPr/>
            </p:nvSpPr>
            <p:spPr>
              <a:xfrm>
                <a:off x="1524692" y="792625"/>
                <a:ext cx="1229100" cy="1229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23" name="Google Shape;323;p17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324" name="Google Shape;324;p17"/>
            <p:cNvGrpSpPr/>
            <p:nvPr/>
          </p:nvGrpSpPr>
          <p:grpSpPr>
            <a:xfrm flipH="1" rot="-5400000">
              <a:off x="6843200" y="2888288"/>
              <a:ext cx="2342225" cy="2151625"/>
              <a:chOff x="619225" y="-129900"/>
              <a:chExt cx="2342225" cy="2151625"/>
            </a:xfrm>
          </p:grpSpPr>
          <p:sp>
            <p:nvSpPr>
              <p:cNvPr id="325" name="Google Shape;325;p17"/>
              <p:cNvSpPr/>
              <p:nvPr/>
            </p:nvSpPr>
            <p:spPr>
              <a:xfrm>
                <a:off x="1513675" y="-129900"/>
                <a:ext cx="523200" cy="5232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26" name="Google Shape;326;p17"/>
              <p:cNvSpPr/>
              <p:nvPr/>
            </p:nvSpPr>
            <p:spPr>
              <a:xfrm>
                <a:off x="1803700" y="121225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27" name="Google Shape;327;p17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28" name="Google Shape;328;p17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29" name="Google Shape;329;p17"/>
              <p:cNvSpPr/>
              <p:nvPr/>
            </p:nvSpPr>
            <p:spPr>
              <a:xfrm>
                <a:off x="1524692" y="792625"/>
                <a:ext cx="1229100" cy="1229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30" name="Google Shape;330;p17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sp>
        <p:nvSpPr>
          <p:cNvPr id="331" name="Google Shape;331;p17"/>
          <p:cNvSpPr txBox="1"/>
          <p:nvPr>
            <p:ph hasCustomPrompt="1" type="title"/>
          </p:nvPr>
        </p:nvSpPr>
        <p:spPr>
          <a:xfrm>
            <a:off x="1131614" y="2743395"/>
            <a:ext cx="3184200" cy="768900"/>
          </a:xfrm>
          <a:prstGeom prst="rect">
            <a:avLst/>
          </a:prstGeom>
          <a:solidFill>
            <a:srgbClr val="FFFFFF">
              <a:alpha val="4051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17"/>
          <p:cNvSpPr txBox="1"/>
          <p:nvPr>
            <p:ph idx="1" type="subTitle"/>
          </p:nvPr>
        </p:nvSpPr>
        <p:spPr>
          <a:xfrm>
            <a:off x="1131625" y="3664696"/>
            <a:ext cx="3184200" cy="59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3" name="Google Shape;333;p17"/>
          <p:cNvSpPr txBox="1"/>
          <p:nvPr>
            <p:ph hasCustomPrompt="1" idx="2" type="title"/>
          </p:nvPr>
        </p:nvSpPr>
        <p:spPr>
          <a:xfrm>
            <a:off x="2979900" y="880001"/>
            <a:ext cx="3184200" cy="768900"/>
          </a:xfrm>
          <a:prstGeom prst="rect">
            <a:avLst/>
          </a:prstGeom>
          <a:solidFill>
            <a:srgbClr val="FFFFFF">
              <a:alpha val="4051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17"/>
          <p:cNvSpPr txBox="1"/>
          <p:nvPr>
            <p:ph idx="3" type="subTitle"/>
          </p:nvPr>
        </p:nvSpPr>
        <p:spPr>
          <a:xfrm>
            <a:off x="2979911" y="1801317"/>
            <a:ext cx="3184200" cy="59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17"/>
          <p:cNvSpPr txBox="1"/>
          <p:nvPr>
            <p:ph hasCustomPrompt="1" idx="4" type="title"/>
          </p:nvPr>
        </p:nvSpPr>
        <p:spPr>
          <a:xfrm>
            <a:off x="4828186" y="2743395"/>
            <a:ext cx="3184200" cy="768900"/>
          </a:xfrm>
          <a:prstGeom prst="rect">
            <a:avLst/>
          </a:prstGeom>
          <a:solidFill>
            <a:srgbClr val="FFFFFF">
              <a:alpha val="4051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6" name="Google Shape;336;p17"/>
          <p:cNvSpPr txBox="1"/>
          <p:nvPr>
            <p:ph idx="5" type="subTitle"/>
          </p:nvPr>
        </p:nvSpPr>
        <p:spPr>
          <a:xfrm>
            <a:off x="4828186" y="3664699"/>
            <a:ext cx="3184200" cy="59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37" name="Google Shape;337;p17"/>
          <p:cNvGrpSpPr/>
          <p:nvPr/>
        </p:nvGrpSpPr>
        <p:grpSpPr>
          <a:xfrm rot="10800000">
            <a:off x="109923" y="-10"/>
            <a:ext cx="8891235" cy="5142274"/>
            <a:chOff x="142844" y="-10"/>
            <a:chExt cx="8891235" cy="5142274"/>
          </a:xfrm>
        </p:grpSpPr>
        <p:grpSp>
          <p:nvGrpSpPr>
            <p:cNvPr id="338" name="Google Shape;338;p17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339" name="Google Shape;339;p17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17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17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17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17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344" name="Google Shape;344;p17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17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17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17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8" name="Google Shape;34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8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18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flipH="1" rot="-5400000">
            <a:off x="1419852" y="-1419862"/>
            <a:ext cx="5154898" cy="799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18"/>
          <p:cNvGrpSpPr/>
          <p:nvPr/>
        </p:nvGrpSpPr>
        <p:grpSpPr>
          <a:xfrm>
            <a:off x="0" y="0"/>
            <a:ext cx="9090125" cy="5135213"/>
            <a:chOff x="0" y="0"/>
            <a:chExt cx="9090125" cy="5135213"/>
          </a:xfrm>
        </p:grpSpPr>
        <p:grpSp>
          <p:nvGrpSpPr>
            <p:cNvPr id="352" name="Google Shape;352;p18"/>
            <p:cNvGrpSpPr/>
            <p:nvPr/>
          </p:nvGrpSpPr>
          <p:grpSpPr>
            <a:xfrm>
              <a:off x="0" y="0"/>
              <a:ext cx="2342225" cy="2151625"/>
              <a:chOff x="619225" y="-129900"/>
              <a:chExt cx="2342225" cy="2151625"/>
            </a:xfrm>
          </p:grpSpPr>
          <p:sp>
            <p:nvSpPr>
              <p:cNvPr id="353" name="Google Shape;353;p18"/>
              <p:cNvSpPr/>
              <p:nvPr/>
            </p:nvSpPr>
            <p:spPr>
              <a:xfrm>
                <a:off x="1513675" y="-129900"/>
                <a:ext cx="523200" cy="5232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54" name="Google Shape;354;p18"/>
              <p:cNvSpPr/>
              <p:nvPr/>
            </p:nvSpPr>
            <p:spPr>
              <a:xfrm>
                <a:off x="1803700" y="121225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55" name="Google Shape;355;p18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56" name="Google Shape;356;p18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57" name="Google Shape;357;p18"/>
              <p:cNvSpPr/>
              <p:nvPr/>
            </p:nvSpPr>
            <p:spPr>
              <a:xfrm>
                <a:off x="1524692" y="792625"/>
                <a:ext cx="1229100" cy="1229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58" name="Google Shape;358;p18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359" name="Google Shape;359;p18"/>
            <p:cNvGrpSpPr/>
            <p:nvPr/>
          </p:nvGrpSpPr>
          <p:grpSpPr>
            <a:xfrm flipH="1" rot="-5400000">
              <a:off x="6843200" y="2888288"/>
              <a:ext cx="2342225" cy="2151625"/>
              <a:chOff x="619225" y="-129900"/>
              <a:chExt cx="2342225" cy="2151625"/>
            </a:xfrm>
          </p:grpSpPr>
          <p:sp>
            <p:nvSpPr>
              <p:cNvPr id="360" name="Google Shape;360;p18"/>
              <p:cNvSpPr/>
              <p:nvPr/>
            </p:nvSpPr>
            <p:spPr>
              <a:xfrm>
                <a:off x="1513675" y="-129900"/>
                <a:ext cx="523200" cy="5232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61" name="Google Shape;361;p18"/>
              <p:cNvSpPr/>
              <p:nvPr/>
            </p:nvSpPr>
            <p:spPr>
              <a:xfrm>
                <a:off x="1803700" y="121225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62" name="Google Shape;362;p18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63" name="Google Shape;363;p18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64" name="Google Shape;364;p18"/>
              <p:cNvSpPr/>
              <p:nvPr/>
            </p:nvSpPr>
            <p:spPr>
              <a:xfrm>
                <a:off x="1524692" y="792625"/>
                <a:ext cx="1229100" cy="1229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65" name="Google Shape;365;p18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sp>
        <p:nvSpPr>
          <p:cNvPr id="366" name="Google Shape;366;p18"/>
          <p:cNvSpPr txBox="1"/>
          <p:nvPr>
            <p:ph type="title"/>
          </p:nvPr>
        </p:nvSpPr>
        <p:spPr>
          <a:xfrm>
            <a:off x="720000" y="535834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7" name="Google Shape;367;p18"/>
          <p:cNvSpPr txBox="1"/>
          <p:nvPr>
            <p:ph idx="1" type="subTitle"/>
          </p:nvPr>
        </p:nvSpPr>
        <p:spPr>
          <a:xfrm>
            <a:off x="1985625" y="1837202"/>
            <a:ext cx="6198300" cy="457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8" name="Google Shape;368;p18"/>
          <p:cNvSpPr txBox="1"/>
          <p:nvPr>
            <p:ph idx="2" type="subTitle"/>
          </p:nvPr>
        </p:nvSpPr>
        <p:spPr>
          <a:xfrm>
            <a:off x="1985625" y="2980701"/>
            <a:ext cx="6198300" cy="457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9" name="Google Shape;369;p18"/>
          <p:cNvSpPr txBox="1"/>
          <p:nvPr>
            <p:ph idx="3" type="subTitle"/>
          </p:nvPr>
        </p:nvSpPr>
        <p:spPr>
          <a:xfrm>
            <a:off x="1985625" y="4124200"/>
            <a:ext cx="6198300" cy="457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70" name="Google Shape;370;p18"/>
          <p:cNvSpPr txBox="1"/>
          <p:nvPr>
            <p:ph idx="4" type="subTitle"/>
          </p:nvPr>
        </p:nvSpPr>
        <p:spPr>
          <a:xfrm>
            <a:off x="1985625" y="1363625"/>
            <a:ext cx="61983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1" name="Google Shape;371;p18"/>
          <p:cNvSpPr txBox="1"/>
          <p:nvPr>
            <p:ph idx="5" type="subTitle"/>
          </p:nvPr>
        </p:nvSpPr>
        <p:spPr>
          <a:xfrm>
            <a:off x="1985625" y="2507129"/>
            <a:ext cx="61983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2" name="Google Shape;372;p18"/>
          <p:cNvSpPr txBox="1"/>
          <p:nvPr>
            <p:ph idx="6" type="subTitle"/>
          </p:nvPr>
        </p:nvSpPr>
        <p:spPr>
          <a:xfrm>
            <a:off x="1985625" y="3650632"/>
            <a:ext cx="61983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73" name="Google Shape;373;p18"/>
          <p:cNvGrpSpPr/>
          <p:nvPr/>
        </p:nvGrpSpPr>
        <p:grpSpPr>
          <a:xfrm rot="10800000">
            <a:off x="109923" y="-10"/>
            <a:ext cx="8891235" cy="5142274"/>
            <a:chOff x="142844" y="-10"/>
            <a:chExt cx="8891235" cy="5142274"/>
          </a:xfrm>
        </p:grpSpPr>
        <p:grpSp>
          <p:nvGrpSpPr>
            <p:cNvPr id="374" name="Google Shape;374;p18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375" name="Google Shape;375;p18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18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" name="Google Shape;379;p18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380" name="Google Shape;380;p18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18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18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4" name="Google Shape;38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19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flipH="1" rot="5400000">
            <a:off x="3039002" y="-994879"/>
            <a:ext cx="4812749" cy="7463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" name="Google Shape;387;p19"/>
          <p:cNvGrpSpPr/>
          <p:nvPr/>
        </p:nvGrpSpPr>
        <p:grpSpPr>
          <a:xfrm flipH="1" rot="10800000">
            <a:off x="33376" y="13"/>
            <a:ext cx="9075852" cy="5111857"/>
            <a:chOff x="1" y="31625"/>
            <a:chExt cx="9075852" cy="5111857"/>
          </a:xfrm>
        </p:grpSpPr>
        <p:grpSp>
          <p:nvGrpSpPr>
            <p:cNvPr id="388" name="Google Shape;388;p19"/>
            <p:cNvGrpSpPr/>
            <p:nvPr/>
          </p:nvGrpSpPr>
          <p:grpSpPr>
            <a:xfrm>
              <a:off x="1" y="3135825"/>
              <a:ext cx="2185530" cy="2007657"/>
              <a:chOff x="619225" y="-129900"/>
              <a:chExt cx="2342225" cy="2151599"/>
            </a:xfrm>
          </p:grpSpPr>
          <p:sp>
            <p:nvSpPr>
              <p:cNvPr id="389" name="Google Shape;389;p19"/>
              <p:cNvSpPr/>
              <p:nvPr/>
            </p:nvSpPr>
            <p:spPr>
              <a:xfrm>
                <a:off x="1290608" y="251394"/>
                <a:ext cx="290100" cy="290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1803693" y="349658"/>
                <a:ext cx="442800" cy="443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1691805" y="861899"/>
                <a:ext cx="1159800" cy="11598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395" name="Google Shape;395;p19"/>
            <p:cNvGrpSpPr/>
            <p:nvPr/>
          </p:nvGrpSpPr>
          <p:grpSpPr>
            <a:xfrm>
              <a:off x="8106597" y="31625"/>
              <a:ext cx="969256" cy="764700"/>
              <a:chOff x="8106597" y="31625"/>
              <a:chExt cx="969256" cy="764700"/>
            </a:xfrm>
          </p:grpSpPr>
          <p:sp>
            <p:nvSpPr>
              <p:cNvPr id="396" name="Google Shape;396;p19"/>
              <p:cNvSpPr/>
              <p:nvPr/>
            </p:nvSpPr>
            <p:spPr>
              <a:xfrm>
                <a:off x="8662753" y="31625"/>
                <a:ext cx="413100" cy="413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8106597" y="31625"/>
                <a:ext cx="764400" cy="7647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sp>
        <p:nvSpPr>
          <p:cNvPr id="398" name="Google Shape;398;p19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9" name="Google Shape;399;p19"/>
          <p:cNvSpPr txBox="1"/>
          <p:nvPr>
            <p:ph idx="1" type="subTitle"/>
          </p:nvPr>
        </p:nvSpPr>
        <p:spPr>
          <a:xfrm>
            <a:off x="839550" y="2423160"/>
            <a:ext cx="2221200" cy="16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0" name="Google Shape;400;p19"/>
          <p:cNvSpPr txBox="1"/>
          <p:nvPr>
            <p:ph idx="2" type="subTitle"/>
          </p:nvPr>
        </p:nvSpPr>
        <p:spPr>
          <a:xfrm>
            <a:off x="3440519" y="2423160"/>
            <a:ext cx="2221200" cy="16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1" name="Google Shape;401;p19"/>
          <p:cNvSpPr txBox="1"/>
          <p:nvPr>
            <p:ph idx="3" type="subTitle"/>
          </p:nvPr>
        </p:nvSpPr>
        <p:spPr>
          <a:xfrm>
            <a:off x="6041495" y="2423160"/>
            <a:ext cx="2221200" cy="16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2" name="Google Shape;402;p19"/>
          <p:cNvSpPr txBox="1"/>
          <p:nvPr>
            <p:ph idx="4" type="subTitle"/>
          </p:nvPr>
        </p:nvSpPr>
        <p:spPr>
          <a:xfrm>
            <a:off x="839550" y="1773936"/>
            <a:ext cx="22212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3" name="Google Shape;403;p19"/>
          <p:cNvSpPr txBox="1"/>
          <p:nvPr>
            <p:ph idx="5" type="subTitle"/>
          </p:nvPr>
        </p:nvSpPr>
        <p:spPr>
          <a:xfrm>
            <a:off x="3440523" y="1773936"/>
            <a:ext cx="22212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4" name="Google Shape;404;p19"/>
          <p:cNvSpPr txBox="1"/>
          <p:nvPr>
            <p:ph idx="6" type="subTitle"/>
          </p:nvPr>
        </p:nvSpPr>
        <p:spPr>
          <a:xfrm>
            <a:off x="6041495" y="1773936"/>
            <a:ext cx="22212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05" name="Google Shape;405;p19"/>
          <p:cNvGrpSpPr/>
          <p:nvPr/>
        </p:nvGrpSpPr>
        <p:grpSpPr>
          <a:xfrm rot="10800000">
            <a:off x="142844" y="-10"/>
            <a:ext cx="8891235" cy="5142274"/>
            <a:chOff x="142844" y="-10"/>
            <a:chExt cx="8891235" cy="5142274"/>
          </a:xfrm>
        </p:grpSpPr>
        <p:grpSp>
          <p:nvGrpSpPr>
            <p:cNvPr id="406" name="Google Shape;406;p19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407" name="Google Shape;407;p19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" name="Google Shape;411;p19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412" name="Google Shape;412;p19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16" name="Google Shape;41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20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5400000">
            <a:off x="3005627" y="-1358349"/>
            <a:ext cx="4812749" cy="7463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20"/>
          <p:cNvGrpSpPr/>
          <p:nvPr/>
        </p:nvGrpSpPr>
        <p:grpSpPr>
          <a:xfrm>
            <a:off x="77218" y="9213"/>
            <a:ext cx="9075852" cy="5111857"/>
            <a:chOff x="1" y="31625"/>
            <a:chExt cx="9075852" cy="5111857"/>
          </a:xfrm>
        </p:grpSpPr>
        <p:grpSp>
          <p:nvGrpSpPr>
            <p:cNvPr id="420" name="Google Shape;420;p20"/>
            <p:cNvGrpSpPr/>
            <p:nvPr/>
          </p:nvGrpSpPr>
          <p:grpSpPr>
            <a:xfrm>
              <a:off x="1" y="3491610"/>
              <a:ext cx="2083034" cy="1651872"/>
              <a:chOff x="619225" y="251394"/>
              <a:chExt cx="2232380" cy="1770305"/>
            </a:xfrm>
          </p:grpSpPr>
          <p:sp>
            <p:nvSpPr>
              <p:cNvPr id="421" name="Google Shape;421;p20"/>
              <p:cNvSpPr/>
              <p:nvPr/>
            </p:nvSpPr>
            <p:spPr>
              <a:xfrm>
                <a:off x="1290608" y="251394"/>
                <a:ext cx="290100" cy="290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22" name="Google Shape;422;p20"/>
              <p:cNvSpPr/>
              <p:nvPr/>
            </p:nvSpPr>
            <p:spPr>
              <a:xfrm>
                <a:off x="1803693" y="349658"/>
                <a:ext cx="442800" cy="443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23" name="Google Shape;423;p20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24" name="Google Shape;424;p20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25" name="Google Shape;425;p20"/>
              <p:cNvSpPr/>
              <p:nvPr/>
            </p:nvSpPr>
            <p:spPr>
              <a:xfrm>
                <a:off x="1691805" y="861899"/>
                <a:ext cx="1159800" cy="11598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426" name="Google Shape;426;p20"/>
            <p:cNvGrpSpPr/>
            <p:nvPr/>
          </p:nvGrpSpPr>
          <p:grpSpPr>
            <a:xfrm>
              <a:off x="8106597" y="31625"/>
              <a:ext cx="969256" cy="764700"/>
              <a:chOff x="8106597" y="31625"/>
              <a:chExt cx="969256" cy="764700"/>
            </a:xfrm>
          </p:grpSpPr>
          <p:sp>
            <p:nvSpPr>
              <p:cNvPr id="427" name="Google Shape;427;p20"/>
              <p:cNvSpPr/>
              <p:nvPr/>
            </p:nvSpPr>
            <p:spPr>
              <a:xfrm>
                <a:off x="8662753" y="31625"/>
                <a:ext cx="413100" cy="413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28" name="Google Shape;428;p20"/>
              <p:cNvSpPr/>
              <p:nvPr/>
            </p:nvSpPr>
            <p:spPr>
              <a:xfrm>
                <a:off x="8106597" y="31625"/>
                <a:ext cx="764400" cy="7647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sp>
        <p:nvSpPr>
          <p:cNvPr id="429" name="Google Shape;429;p20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0" name="Google Shape;430;p20"/>
          <p:cNvSpPr txBox="1"/>
          <p:nvPr>
            <p:ph idx="1" type="subTitle"/>
          </p:nvPr>
        </p:nvSpPr>
        <p:spPr>
          <a:xfrm>
            <a:off x="1510988" y="1382675"/>
            <a:ext cx="2664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1" name="Google Shape;431;p20"/>
          <p:cNvSpPr txBox="1"/>
          <p:nvPr>
            <p:ph idx="2" type="subTitle"/>
          </p:nvPr>
        </p:nvSpPr>
        <p:spPr>
          <a:xfrm>
            <a:off x="1510989" y="1908575"/>
            <a:ext cx="2664600" cy="102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2" name="Google Shape;432;p20"/>
          <p:cNvSpPr txBox="1"/>
          <p:nvPr>
            <p:ph idx="3" type="subTitle"/>
          </p:nvPr>
        </p:nvSpPr>
        <p:spPr>
          <a:xfrm>
            <a:off x="4968412" y="1908575"/>
            <a:ext cx="2664600" cy="102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3" name="Google Shape;433;p20"/>
          <p:cNvSpPr txBox="1"/>
          <p:nvPr>
            <p:ph idx="4" type="subTitle"/>
          </p:nvPr>
        </p:nvSpPr>
        <p:spPr>
          <a:xfrm>
            <a:off x="1510989" y="3580700"/>
            <a:ext cx="2664600" cy="102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4" name="Google Shape;434;p20"/>
          <p:cNvSpPr txBox="1"/>
          <p:nvPr>
            <p:ph idx="5" type="subTitle"/>
          </p:nvPr>
        </p:nvSpPr>
        <p:spPr>
          <a:xfrm>
            <a:off x="4968412" y="3580700"/>
            <a:ext cx="2664600" cy="102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5" name="Google Shape;435;p20"/>
          <p:cNvSpPr txBox="1"/>
          <p:nvPr>
            <p:ph idx="6" type="subTitle"/>
          </p:nvPr>
        </p:nvSpPr>
        <p:spPr>
          <a:xfrm>
            <a:off x="1510988" y="3054800"/>
            <a:ext cx="2664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6" name="Google Shape;436;p20"/>
          <p:cNvSpPr txBox="1"/>
          <p:nvPr>
            <p:ph idx="7" type="subTitle"/>
          </p:nvPr>
        </p:nvSpPr>
        <p:spPr>
          <a:xfrm>
            <a:off x="4968410" y="1382675"/>
            <a:ext cx="2664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7" name="Google Shape;437;p20"/>
          <p:cNvSpPr txBox="1"/>
          <p:nvPr>
            <p:ph idx="8" type="subTitle"/>
          </p:nvPr>
        </p:nvSpPr>
        <p:spPr>
          <a:xfrm>
            <a:off x="4968410" y="3054800"/>
            <a:ext cx="2664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38" name="Google Shape;438;p20"/>
          <p:cNvGrpSpPr/>
          <p:nvPr/>
        </p:nvGrpSpPr>
        <p:grpSpPr>
          <a:xfrm flipH="1" rot="10800000">
            <a:off x="142844" y="-10"/>
            <a:ext cx="8891235" cy="5142274"/>
            <a:chOff x="142844" y="-10"/>
            <a:chExt cx="8891235" cy="5142274"/>
          </a:xfrm>
        </p:grpSpPr>
        <p:grpSp>
          <p:nvGrpSpPr>
            <p:cNvPr id="439" name="Google Shape;439;p20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440" name="Google Shape;440;p20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20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20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20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" name="Google Shape;444;p20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445" name="Google Shape;445;p20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20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20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20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9" name="Google Shape;449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3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5400000">
            <a:off x="2569227" y="-1419862"/>
            <a:ext cx="5154898" cy="799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oogle Shape;38;p3"/>
          <p:cNvGrpSpPr/>
          <p:nvPr/>
        </p:nvGrpSpPr>
        <p:grpSpPr>
          <a:xfrm flipH="1">
            <a:off x="5490351" y="-282300"/>
            <a:ext cx="2342225" cy="2151625"/>
            <a:chOff x="619225" y="-129900"/>
            <a:chExt cx="2342225" cy="2151625"/>
          </a:xfrm>
        </p:grpSpPr>
        <p:sp>
          <p:nvSpPr>
            <p:cNvPr id="39" name="Google Shape;39;p3"/>
            <p:cNvSpPr/>
            <p:nvPr/>
          </p:nvSpPr>
          <p:spPr>
            <a:xfrm>
              <a:off x="1513675" y="-129900"/>
              <a:ext cx="523200" cy="5232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803700" y="121225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 rot="5400000">
              <a:off x="926950" y="861900"/>
              <a:ext cx="969300" cy="9693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 rot="5400000">
              <a:off x="619375" y="53485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524692" y="792625"/>
              <a:ext cx="1229100" cy="12291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290350" y="-12990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45" name="Google Shape;45;p3"/>
          <p:cNvSpPr txBox="1"/>
          <p:nvPr>
            <p:ph type="title"/>
          </p:nvPr>
        </p:nvSpPr>
        <p:spPr>
          <a:xfrm>
            <a:off x="2787300" y="1937300"/>
            <a:ext cx="3569400" cy="92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" name="Google Shape;46;p3"/>
          <p:cNvSpPr txBox="1"/>
          <p:nvPr>
            <p:ph hasCustomPrompt="1" idx="2" type="title"/>
          </p:nvPr>
        </p:nvSpPr>
        <p:spPr>
          <a:xfrm>
            <a:off x="2787300" y="1095500"/>
            <a:ext cx="1117500" cy="8418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/>
          <p:nvPr>
            <p:ph idx="3" type="pic"/>
          </p:nvPr>
        </p:nvSpPr>
        <p:spPr>
          <a:xfrm>
            <a:off x="100" y="3201648"/>
            <a:ext cx="9144000" cy="193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48" name="Google Shape;48;p3"/>
          <p:cNvGrpSpPr/>
          <p:nvPr/>
        </p:nvGrpSpPr>
        <p:grpSpPr>
          <a:xfrm flipH="1" rot="10800000">
            <a:off x="8657969" y="-10"/>
            <a:ext cx="376110" cy="2288549"/>
            <a:chOff x="4023762" y="1201499"/>
            <a:chExt cx="706840" cy="4300167"/>
          </a:xfrm>
        </p:grpSpPr>
        <p:sp>
          <p:nvSpPr>
            <p:cNvPr id="49" name="Google Shape;49;p3"/>
            <p:cNvSpPr/>
            <p:nvPr/>
          </p:nvSpPr>
          <p:spPr>
            <a:xfrm>
              <a:off x="4200664" y="1201499"/>
              <a:ext cx="529938" cy="4300166"/>
            </a:xfrm>
            <a:custGeom>
              <a:rect b="b" l="l" r="r" t="t"/>
              <a:pathLst>
                <a:path extrusionOk="0" h="4300166" w="529938">
                  <a:moveTo>
                    <a:pt x="459193" y="1801142"/>
                  </a:moveTo>
                  <a:lnTo>
                    <a:pt x="459193" y="1540611"/>
                  </a:lnTo>
                  <a:lnTo>
                    <a:pt x="89392" y="1170977"/>
                  </a:lnTo>
                  <a:lnTo>
                    <a:pt x="89392" y="160833"/>
                  </a:lnTo>
                  <a:cubicBezTo>
                    <a:pt x="129854" y="157071"/>
                    <a:pt x="161847" y="123211"/>
                    <a:pt x="161847" y="80887"/>
                  </a:cubicBezTo>
                  <a:cubicBezTo>
                    <a:pt x="161847" y="36681"/>
                    <a:pt x="126090" y="0"/>
                    <a:pt x="80923" y="0"/>
                  </a:cubicBezTo>
                  <a:cubicBezTo>
                    <a:pt x="36698" y="0"/>
                    <a:pt x="0" y="35741"/>
                    <a:pt x="0" y="80887"/>
                  </a:cubicBezTo>
                  <a:cubicBezTo>
                    <a:pt x="0" y="122271"/>
                    <a:pt x="31993" y="157071"/>
                    <a:pt x="72455" y="160833"/>
                  </a:cubicBezTo>
                  <a:lnTo>
                    <a:pt x="72455" y="1176621"/>
                  </a:lnTo>
                  <a:lnTo>
                    <a:pt x="442255" y="1546254"/>
                  </a:lnTo>
                  <a:lnTo>
                    <a:pt x="442255" y="1801142"/>
                  </a:lnTo>
                  <a:cubicBezTo>
                    <a:pt x="401794" y="1804904"/>
                    <a:pt x="369801" y="1838763"/>
                    <a:pt x="369801" y="1881088"/>
                  </a:cubicBezTo>
                  <a:cubicBezTo>
                    <a:pt x="369801" y="1922472"/>
                    <a:pt x="401794" y="1957272"/>
                    <a:pt x="442255" y="1961034"/>
                  </a:cubicBezTo>
                  <a:lnTo>
                    <a:pt x="442255" y="2120927"/>
                  </a:lnTo>
                  <a:lnTo>
                    <a:pt x="171256" y="2391803"/>
                  </a:lnTo>
                  <a:lnTo>
                    <a:pt x="171256" y="4300167"/>
                  </a:lnTo>
                  <a:lnTo>
                    <a:pt x="186312" y="4300167"/>
                  </a:lnTo>
                  <a:lnTo>
                    <a:pt x="186312" y="2397447"/>
                  </a:lnTo>
                  <a:lnTo>
                    <a:pt x="457311" y="2126570"/>
                  </a:lnTo>
                  <a:lnTo>
                    <a:pt x="457311" y="1960094"/>
                  </a:lnTo>
                  <a:cubicBezTo>
                    <a:pt x="497772" y="1956331"/>
                    <a:pt x="529765" y="1922472"/>
                    <a:pt x="529765" y="1880147"/>
                  </a:cubicBezTo>
                  <a:cubicBezTo>
                    <a:pt x="532588" y="1839704"/>
                    <a:pt x="500595" y="1804904"/>
                    <a:pt x="459193" y="1801142"/>
                  </a:cubicBezTo>
                  <a:close/>
                  <a:moveTo>
                    <a:pt x="15996" y="80887"/>
                  </a:moveTo>
                  <a:cubicBezTo>
                    <a:pt x="15996" y="45146"/>
                    <a:pt x="45167" y="15989"/>
                    <a:pt x="80923" y="15989"/>
                  </a:cubicBezTo>
                  <a:cubicBezTo>
                    <a:pt x="116680" y="15989"/>
                    <a:pt x="145850" y="45146"/>
                    <a:pt x="145850" y="80887"/>
                  </a:cubicBezTo>
                  <a:cubicBezTo>
                    <a:pt x="145850" y="116627"/>
                    <a:pt x="116680" y="145784"/>
                    <a:pt x="80923" y="145784"/>
                  </a:cubicBezTo>
                  <a:cubicBezTo>
                    <a:pt x="46107" y="146725"/>
                    <a:pt x="15996" y="117568"/>
                    <a:pt x="15996" y="80887"/>
                  </a:cubicBezTo>
                  <a:close/>
                  <a:moveTo>
                    <a:pt x="451665" y="1945986"/>
                  </a:moveTo>
                  <a:cubicBezTo>
                    <a:pt x="415908" y="1945986"/>
                    <a:pt x="386738" y="1916829"/>
                    <a:pt x="386738" y="1881088"/>
                  </a:cubicBezTo>
                  <a:cubicBezTo>
                    <a:pt x="386738" y="1845347"/>
                    <a:pt x="415908" y="1816190"/>
                    <a:pt x="451665" y="1816190"/>
                  </a:cubicBezTo>
                  <a:cubicBezTo>
                    <a:pt x="487422" y="1816190"/>
                    <a:pt x="516592" y="1845347"/>
                    <a:pt x="516592" y="1881088"/>
                  </a:cubicBezTo>
                  <a:cubicBezTo>
                    <a:pt x="516592" y="1916829"/>
                    <a:pt x="487422" y="1945986"/>
                    <a:pt x="451665" y="19459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4023762" y="1202440"/>
              <a:ext cx="477071" cy="4299226"/>
            </a:xfrm>
            <a:custGeom>
              <a:rect b="b" l="l" r="r" t="t"/>
              <a:pathLst>
                <a:path extrusionOk="0" h="4299226" w="477071">
                  <a:moveTo>
                    <a:pt x="477071" y="1533087"/>
                  </a:moveTo>
                  <a:lnTo>
                    <a:pt x="106329" y="1163453"/>
                  </a:lnTo>
                  <a:lnTo>
                    <a:pt x="106329" y="157071"/>
                  </a:lnTo>
                  <a:cubicBezTo>
                    <a:pt x="138322" y="146725"/>
                    <a:pt x="161847" y="116627"/>
                    <a:pt x="161847" y="80887"/>
                  </a:cubicBezTo>
                  <a:cubicBezTo>
                    <a:pt x="161847" y="36681"/>
                    <a:pt x="126090" y="0"/>
                    <a:pt x="80923" y="0"/>
                  </a:cubicBezTo>
                  <a:cubicBezTo>
                    <a:pt x="36698" y="0"/>
                    <a:pt x="0" y="35741"/>
                    <a:pt x="0" y="80887"/>
                  </a:cubicBezTo>
                  <a:cubicBezTo>
                    <a:pt x="0" y="117568"/>
                    <a:pt x="25406" y="148606"/>
                    <a:pt x="59281" y="158011"/>
                  </a:cubicBezTo>
                  <a:lnTo>
                    <a:pt x="59281" y="1183204"/>
                  </a:lnTo>
                  <a:lnTo>
                    <a:pt x="429082" y="1552838"/>
                  </a:lnTo>
                  <a:lnTo>
                    <a:pt x="429082" y="2113402"/>
                  </a:lnTo>
                  <a:lnTo>
                    <a:pt x="158083" y="2384279"/>
                  </a:lnTo>
                  <a:lnTo>
                    <a:pt x="158083" y="4299227"/>
                  </a:lnTo>
                  <a:lnTo>
                    <a:pt x="204190" y="4299227"/>
                  </a:lnTo>
                  <a:lnTo>
                    <a:pt x="204190" y="2403090"/>
                  </a:lnTo>
                  <a:lnTo>
                    <a:pt x="475189" y="2132213"/>
                  </a:lnTo>
                  <a:lnTo>
                    <a:pt x="475189" y="153308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284411" y="3606470"/>
              <a:ext cx="15055" cy="1895196"/>
            </a:xfrm>
            <a:custGeom>
              <a:rect b="b" l="l" r="r" t="t"/>
              <a:pathLst>
                <a:path extrusionOk="0" h="1895196" w="15055">
                  <a:moveTo>
                    <a:pt x="0" y="0"/>
                  </a:moveTo>
                  <a:lnTo>
                    <a:pt x="15056" y="0"/>
                  </a:lnTo>
                  <a:lnTo>
                    <a:pt x="15056" y="1895196"/>
                  </a:lnTo>
                  <a:lnTo>
                    <a:pt x="0" y="18951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4203487" y="2574693"/>
              <a:ext cx="207953" cy="884111"/>
            </a:xfrm>
            <a:custGeom>
              <a:rect b="b" l="l" r="r" t="t"/>
              <a:pathLst>
                <a:path extrusionOk="0" h="884111" w="207953">
                  <a:moveTo>
                    <a:pt x="12232" y="872825"/>
                  </a:moveTo>
                  <a:lnTo>
                    <a:pt x="23524" y="884111"/>
                  </a:lnTo>
                  <a:lnTo>
                    <a:pt x="207954" y="699765"/>
                  </a:lnTo>
                  <a:lnTo>
                    <a:pt x="207954" y="196574"/>
                  </a:lnTo>
                  <a:lnTo>
                    <a:pt x="11292" y="0"/>
                  </a:lnTo>
                  <a:lnTo>
                    <a:pt x="0" y="11286"/>
                  </a:lnTo>
                  <a:lnTo>
                    <a:pt x="192899" y="203158"/>
                  </a:lnTo>
                  <a:lnTo>
                    <a:pt x="192899" y="6931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3"/>
          <p:cNvGrpSpPr/>
          <p:nvPr/>
        </p:nvGrpSpPr>
        <p:grpSpPr>
          <a:xfrm flipH="1">
            <a:off x="8611969" y="2853715"/>
            <a:ext cx="376110" cy="2288549"/>
            <a:chOff x="4023762" y="1201499"/>
            <a:chExt cx="706840" cy="4300167"/>
          </a:xfrm>
        </p:grpSpPr>
        <p:sp>
          <p:nvSpPr>
            <p:cNvPr id="54" name="Google Shape;54;p3"/>
            <p:cNvSpPr/>
            <p:nvPr/>
          </p:nvSpPr>
          <p:spPr>
            <a:xfrm>
              <a:off x="4200664" y="1201499"/>
              <a:ext cx="529938" cy="4300166"/>
            </a:xfrm>
            <a:custGeom>
              <a:rect b="b" l="l" r="r" t="t"/>
              <a:pathLst>
                <a:path extrusionOk="0" h="4300166" w="529938">
                  <a:moveTo>
                    <a:pt x="459193" y="1801142"/>
                  </a:moveTo>
                  <a:lnTo>
                    <a:pt x="459193" y="1540611"/>
                  </a:lnTo>
                  <a:lnTo>
                    <a:pt x="89392" y="1170977"/>
                  </a:lnTo>
                  <a:lnTo>
                    <a:pt x="89392" y="160833"/>
                  </a:lnTo>
                  <a:cubicBezTo>
                    <a:pt x="129854" y="157071"/>
                    <a:pt x="161847" y="123211"/>
                    <a:pt x="161847" y="80887"/>
                  </a:cubicBezTo>
                  <a:cubicBezTo>
                    <a:pt x="161847" y="36681"/>
                    <a:pt x="126090" y="0"/>
                    <a:pt x="80923" y="0"/>
                  </a:cubicBezTo>
                  <a:cubicBezTo>
                    <a:pt x="36698" y="0"/>
                    <a:pt x="0" y="35741"/>
                    <a:pt x="0" y="80887"/>
                  </a:cubicBezTo>
                  <a:cubicBezTo>
                    <a:pt x="0" y="122271"/>
                    <a:pt x="31993" y="157071"/>
                    <a:pt x="72455" y="160833"/>
                  </a:cubicBezTo>
                  <a:lnTo>
                    <a:pt x="72455" y="1176621"/>
                  </a:lnTo>
                  <a:lnTo>
                    <a:pt x="442255" y="1546254"/>
                  </a:lnTo>
                  <a:lnTo>
                    <a:pt x="442255" y="1801142"/>
                  </a:lnTo>
                  <a:cubicBezTo>
                    <a:pt x="401794" y="1804904"/>
                    <a:pt x="369801" y="1838763"/>
                    <a:pt x="369801" y="1881088"/>
                  </a:cubicBezTo>
                  <a:cubicBezTo>
                    <a:pt x="369801" y="1922472"/>
                    <a:pt x="401794" y="1957272"/>
                    <a:pt x="442255" y="1961034"/>
                  </a:cubicBezTo>
                  <a:lnTo>
                    <a:pt x="442255" y="2120927"/>
                  </a:lnTo>
                  <a:lnTo>
                    <a:pt x="171256" y="2391803"/>
                  </a:lnTo>
                  <a:lnTo>
                    <a:pt x="171256" y="4300167"/>
                  </a:lnTo>
                  <a:lnTo>
                    <a:pt x="186312" y="4300167"/>
                  </a:lnTo>
                  <a:lnTo>
                    <a:pt x="186312" y="2397447"/>
                  </a:lnTo>
                  <a:lnTo>
                    <a:pt x="457311" y="2126570"/>
                  </a:lnTo>
                  <a:lnTo>
                    <a:pt x="457311" y="1960094"/>
                  </a:lnTo>
                  <a:cubicBezTo>
                    <a:pt x="497772" y="1956331"/>
                    <a:pt x="529765" y="1922472"/>
                    <a:pt x="529765" y="1880147"/>
                  </a:cubicBezTo>
                  <a:cubicBezTo>
                    <a:pt x="532588" y="1839704"/>
                    <a:pt x="500595" y="1804904"/>
                    <a:pt x="459193" y="1801142"/>
                  </a:cubicBezTo>
                  <a:close/>
                  <a:moveTo>
                    <a:pt x="15996" y="80887"/>
                  </a:moveTo>
                  <a:cubicBezTo>
                    <a:pt x="15996" y="45146"/>
                    <a:pt x="45167" y="15989"/>
                    <a:pt x="80923" y="15989"/>
                  </a:cubicBezTo>
                  <a:cubicBezTo>
                    <a:pt x="116680" y="15989"/>
                    <a:pt x="145850" y="45146"/>
                    <a:pt x="145850" y="80887"/>
                  </a:cubicBezTo>
                  <a:cubicBezTo>
                    <a:pt x="145850" y="116627"/>
                    <a:pt x="116680" y="145784"/>
                    <a:pt x="80923" y="145784"/>
                  </a:cubicBezTo>
                  <a:cubicBezTo>
                    <a:pt x="46107" y="146725"/>
                    <a:pt x="15996" y="117568"/>
                    <a:pt x="15996" y="80887"/>
                  </a:cubicBezTo>
                  <a:close/>
                  <a:moveTo>
                    <a:pt x="451665" y="1945986"/>
                  </a:moveTo>
                  <a:cubicBezTo>
                    <a:pt x="415908" y="1945986"/>
                    <a:pt x="386738" y="1916829"/>
                    <a:pt x="386738" y="1881088"/>
                  </a:cubicBezTo>
                  <a:cubicBezTo>
                    <a:pt x="386738" y="1845347"/>
                    <a:pt x="415908" y="1816190"/>
                    <a:pt x="451665" y="1816190"/>
                  </a:cubicBezTo>
                  <a:cubicBezTo>
                    <a:pt x="487422" y="1816190"/>
                    <a:pt x="516592" y="1845347"/>
                    <a:pt x="516592" y="1881088"/>
                  </a:cubicBezTo>
                  <a:cubicBezTo>
                    <a:pt x="516592" y="1916829"/>
                    <a:pt x="487422" y="1945986"/>
                    <a:pt x="451665" y="19459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023762" y="1202440"/>
              <a:ext cx="477071" cy="4299226"/>
            </a:xfrm>
            <a:custGeom>
              <a:rect b="b" l="l" r="r" t="t"/>
              <a:pathLst>
                <a:path extrusionOk="0" h="4299226" w="477071">
                  <a:moveTo>
                    <a:pt x="477071" y="1533087"/>
                  </a:moveTo>
                  <a:lnTo>
                    <a:pt x="106329" y="1163453"/>
                  </a:lnTo>
                  <a:lnTo>
                    <a:pt x="106329" y="157071"/>
                  </a:lnTo>
                  <a:cubicBezTo>
                    <a:pt x="138322" y="146725"/>
                    <a:pt x="161847" y="116627"/>
                    <a:pt x="161847" y="80887"/>
                  </a:cubicBezTo>
                  <a:cubicBezTo>
                    <a:pt x="161847" y="36681"/>
                    <a:pt x="126090" y="0"/>
                    <a:pt x="80923" y="0"/>
                  </a:cubicBezTo>
                  <a:cubicBezTo>
                    <a:pt x="36698" y="0"/>
                    <a:pt x="0" y="35741"/>
                    <a:pt x="0" y="80887"/>
                  </a:cubicBezTo>
                  <a:cubicBezTo>
                    <a:pt x="0" y="117568"/>
                    <a:pt x="25406" y="148606"/>
                    <a:pt x="59281" y="158011"/>
                  </a:cubicBezTo>
                  <a:lnTo>
                    <a:pt x="59281" y="1183204"/>
                  </a:lnTo>
                  <a:lnTo>
                    <a:pt x="429082" y="1552838"/>
                  </a:lnTo>
                  <a:lnTo>
                    <a:pt x="429082" y="2113402"/>
                  </a:lnTo>
                  <a:lnTo>
                    <a:pt x="158083" y="2384279"/>
                  </a:lnTo>
                  <a:lnTo>
                    <a:pt x="158083" y="4299227"/>
                  </a:lnTo>
                  <a:lnTo>
                    <a:pt x="204190" y="4299227"/>
                  </a:lnTo>
                  <a:lnTo>
                    <a:pt x="204190" y="2403090"/>
                  </a:lnTo>
                  <a:lnTo>
                    <a:pt x="475189" y="2132213"/>
                  </a:lnTo>
                  <a:lnTo>
                    <a:pt x="475189" y="153308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284411" y="3606470"/>
              <a:ext cx="15055" cy="1895196"/>
            </a:xfrm>
            <a:custGeom>
              <a:rect b="b" l="l" r="r" t="t"/>
              <a:pathLst>
                <a:path extrusionOk="0" h="1895196" w="15055">
                  <a:moveTo>
                    <a:pt x="0" y="0"/>
                  </a:moveTo>
                  <a:lnTo>
                    <a:pt x="15056" y="0"/>
                  </a:lnTo>
                  <a:lnTo>
                    <a:pt x="15056" y="1895196"/>
                  </a:lnTo>
                  <a:lnTo>
                    <a:pt x="0" y="18951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203487" y="2574693"/>
              <a:ext cx="207953" cy="884111"/>
            </a:xfrm>
            <a:custGeom>
              <a:rect b="b" l="l" r="r" t="t"/>
              <a:pathLst>
                <a:path extrusionOk="0" h="884111" w="207953">
                  <a:moveTo>
                    <a:pt x="12232" y="872825"/>
                  </a:moveTo>
                  <a:lnTo>
                    <a:pt x="23524" y="884111"/>
                  </a:lnTo>
                  <a:lnTo>
                    <a:pt x="207954" y="699765"/>
                  </a:lnTo>
                  <a:lnTo>
                    <a:pt x="207954" y="196574"/>
                  </a:lnTo>
                  <a:lnTo>
                    <a:pt x="11292" y="0"/>
                  </a:lnTo>
                  <a:lnTo>
                    <a:pt x="0" y="11286"/>
                  </a:lnTo>
                  <a:lnTo>
                    <a:pt x="192899" y="203158"/>
                  </a:lnTo>
                  <a:lnTo>
                    <a:pt x="192899" y="6931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21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-5400000">
            <a:off x="1324726" y="-994879"/>
            <a:ext cx="4812749" cy="7463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21"/>
          <p:cNvGrpSpPr/>
          <p:nvPr/>
        </p:nvGrpSpPr>
        <p:grpSpPr>
          <a:xfrm rot="10800000">
            <a:off x="67248" y="13"/>
            <a:ext cx="9075852" cy="5111857"/>
            <a:chOff x="1" y="31625"/>
            <a:chExt cx="9075852" cy="5111857"/>
          </a:xfrm>
        </p:grpSpPr>
        <p:grpSp>
          <p:nvGrpSpPr>
            <p:cNvPr id="453" name="Google Shape;453;p21"/>
            <p:cNvGrpSpPr/>
            <p:nvPr/>
          </p:nvGrpSpPr>
          <p:grpSpPr>
            <a:xfrm>
              <a:off x="1" y="3135825"/>
              <a:ext cx="2185530" cy="2007657"/>
              <a:chOff x="619225" y="-129900"/>
              <a:chExt cx="2342225" cy="2151599"/>
            </a:xfrm>
          </p:grpSpPr>
          <p:sp>
            <p:nvSpPr>
              <p:cNvPr id="454" name="Google Shape;454;p21"/>
              <p:cNvSpPr/>
              <p:nvPr/>
            </p:nvSpPr>
            <p:spPr>
              <a:xfrm>
                <a:off x="1290608" y="251394"/>
                <a:ext cx="290100" cy="290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55" name="Google Shape;455;p21"/>
              <p:cNvSpPr/>
              <p:nvPr/>
            </p:nvSpPr>
            <p:spPr>
              <a:xfrm>
                <a:off x="1803693" y="349658"/>
                <a:ext cx="442800" cy="443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56" name="Google Shape;456;p21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57" name="Google Shape;457;p21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58" name="Google Shape;458;p21"/>
              <p:cNvSpPr/>
              <p:nvPr/>
            </p:nvSpPr>
            <p:spPr>
              <a:xfrm>
                <a:off x="1691805" y="861899"/>
                <a:ext cx="1159800" cy="11598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59" name="Google Shape;459;p21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460" name="Google Shape;460;p21"/>
            <p:cNvGrpSpPr/>
            <p:nvPr/>
          </p:nvGrpSpPr>
          <p:grpSpPr>
            <a:xfrm>
              <a:off x="8106597" y="31625"/>
              <a:ext cx="969256" cy="764700"/>
              <a:chOff x="8106597" y="31625"/>
              <a:chExt cx="969256" cy="764700"/>
            </a:xfrm>
          </p:grpSpPr>
          <p:sp>
            <p:nvSpPr>
              <p:cNvPr id="461" name="Google Shape;461;p21"/>
              <p:cNvSpPr/>
              <p:nvPr/>
            </p:nvSpPr>
            <p:spPr>
              <a:xfrm>
                <a:off x="8662753" y="31625"/>
                <a:ext cx="413100" cy="413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462" name="Google Shape;462;p21"/>
              <p:cNvSpPr/>
              <p:nvPr/>
            </p:nvSpPr>
            <p:spPr>
              <a:xfrm>
                <a:off x="8106597" y="31625"/>
                <a:ext cx="764400" cy="7647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sp>
        <p:nvSpPr>
          <p:cNvPr id="463" name="Google Shape;463;p21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4" name="Google Shape;464;p21"/>
          <p:cNvSpPr txBox="1"/>
          <p:nvPr>
            <p:ph idx="1" type="subTitle"/>
          </p:nvPr>
        </p:nvSpPr>
        <p:spPr>
          <a:xfrm>
            <a:off x="720000" y="1795100"/>
            <a:ext cx="22560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5" name="Google Shape;465;p21"/>
          <p:cNvSpPr txBox="1"/>
          <p:nvPr>
            <p:ph idx="2" type="subTitle"/>
          </p:nvPr>
        </p:nvSpPr>
        <p:spPr>
          <a:xfrm>
            <a:off x="3444000" y="1795100"/>
            <a:ext cx="22560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6" name="Google Shape;466;p21"/>
          <p:cNvSpPr txBox="1"/>
          <p:nvPr>
            <p:ph idx="3" type="subTitle"/>
          </p:nvPr>
        </p:nvSpPr>
        <p:spPr>
          <a:xfrm>
            <a:off x="720000" y="3440450"/>
            <a:ext cx="22560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7" name="Google Shape;467;p21"/>
          <p:cNvSpPr txBox="1"/>
          <p:nvPr>
            <p:ph idx="4" type="subTitle"/>
          </p:nvPr>
        </p:nvSpPr>
        <p:spPr>
          <a:xfrm>
            <a:off x="3444000" y="3440450"/>
            <a:ext cx="22560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8" name="Google Shape;468;p21"/>
          <p:cNvSpPr txBox="1"/>
          <p:nvPr>
            <p:ph idx="5" type="subTitle"/>
          </p:nvPr>
        </p:nvSpPr>
        <p:spPr>
          <a:xfrm>
            <a:off x="6168005" y="1795100"/>
            <a:ext cx="22560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9" name="Google Shape;469;p21"/>
          <p:cNvSpPr txBox="1"/>
          <p:nvPr>
            <p:ph idx="6" type="subTitle"/>
          </p:nvPr>
        </p:nvSpPr>
        <p:spPr>
          <a:xfrm>
            <a:off x="6168005" y="3440450"/>
            <a:ext cx="22560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0" name="Google Shape;470;p21"/>
          <p:cNvSpPr txBox="1"/>
          <p:nvPr>
            <p:ph idx="7" type="subTitle"/>
          </p:nvPr>
        </p:nvSpPr>
        <p:spPr>
          <a:xfrm>
            <a:off x="720000" y="1336275"/>
            <a:ext cx="2253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71" name="Google Shape;471;p21"/>
          <p:cNvSpPr txBox="1"/>
          <p:nvPr>
            <p:ph idx="8" type="subTitle"/>
          </p:nvPr>
        </p:nvSpPr>
        <p:spPr>
          <a:xfrm>
            <a:off x="3444000" y="1336275"/>
            <a:ext cx="2253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72" name="Google Shape;472;p21"/>
          <p:cNvSpPr txBox="1"/>
          <p:nvPr>
            <p:ph idx="9" type="subTitle"/>
          </p:nvPr>
        </p:nvSpPr>
        <p:spPr>
          <a:xfrm>
            <a:off x="6170050" y="1336275"/>
            <a:ext cx="2253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73" name="Google Shape;473;p21"/>
          <p:cNvSpPr txBox="1"/>
          <p:nvPr>
            <p:ph idx="13" type="subTitle"/>
          </p:nvPr>
        </p:nvSpPr>
        <p:spPr>
          <a:xfrm>
            <a:off x="720000" y="2987153"/>
            <a:ext cx="2253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74" name="Google Shape;474;p21"/>
          <p:cNvSpPr txBox="1"/>
          <p:nvPr>
            <p:ph idx="14" type="subTitle"/>
          </p:nvPr>
        </p:nvSpPr>
        <p:spPr>
          <a:xfrm>
            <a:off x="3444000" y="2987153"/>
            <a:ext cx="2253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75" name="Google Shape;475;p21"/>
          <p:cNvSpPr txBox="1"/>
          <p:nvPr>
            <p:ph idx="15" type="subTitle"/>
          </p:nvPr>
        </p:nvSpPr>
        <p:spPr>
          <a:xfrm>
            <a:off x="6170050" y="2987153"/>
            <a:ext cx="22536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76" name="Google Shape;476;p21"/>
          <p:cNvGrpSpPr/>
          <p:nvPr/>
        </p:nvGrpSpPr>
        <p:grpSpPr>
          <a:xfrm>
            <a:off x="142844" y="68910"/>
            <a:ext cx="9001154" cy="5073354"/>
            <a:chOff x="142844" y="68910"/>
            <a:chExt cx="9001154" cy="5073354"/>
          </a:xfrm>
        </p:grpSpPr>
        <p:grpSp>
          <p:nvGrpSpPr>
            <p:cNvPr id="477" name="Google Shape;477;p21"/>
            <p:cNvGrpSpPr/>
            <p:nvPr/>
          </p:nvGrpSpPr>
          <p:grpSpPr>
            <a:xfrm rot="-5400000">
              <a:off x="7811669" y="-887310"/>
              <a:ext cx="376110" cy="2288549"/>
              <a:chOff x="4023762" y="1201499"/>
              <a:chExt cx="706840" cy="4300167"/>
            </a:xfrm>
          </p:grpSpPr>
          <p:sp>
            <p:nvSpPr>
              <p:cNvPr id="478" name="Google Shape;478;p21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21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21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21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21"/>
            <p:cNvGrpSpPr/>
            <p:nvPr/>
          </p:nvGrpSpPr>
          <p:grpSpPr>
            <a:xfrm flipH="1">
              <a:off x="142844" y="2853715"/>
              <a:ext cx="376110" cy="2288549"/>
              <a:chOff x="4023762" y="1201499"/>
              <a:chExt cx="706840" cy="4300167"/>
            </a:xfrm>
          </p:grpSpPr>
          <p:sp>
            <p:nvSpPr>
              <p:cNvPr id="483" name="Google Shape;483;p21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21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21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21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87" name="Google Shape;48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22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-5400000">
            <a:off x="1419852" y="-1419863"/>
            <a:ext cx="5154898" cy="799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22"/>
          <p:cNvGrpSpPr/>
          <p:nvPr/>
        </p:nvGrpSpPr>
        <p:grpSpPr>
          <a:xfrm flipH="1" rot="10800000">
            <a:off x="162025" y="3003499"/>
            <a:ext cx="2342225" cy="2151625"/>
            <a:chOff x="619225" y="-129900"/>
            <a:chExt cx="2342225" cy="2151625"/>
          </a:xfrm>
        </p:grpSpPr>
        <p:sp>
          <p:nvSpPr>
            <p:cNvPr id="491" name="Google Shape;491;p22"/>
            <p:cNvSpPr/>
            <p:nvPr/>
          </p:nvSpPr>
          <p:spPr>
            <a:xfrm>
              <a:off x="1513675" y="-129900"/>
              <a:ext cx="523200" cy="5232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92" name="Google Shape;492;p22"/>
            <p:cNvSpPr/>
            <p:nvPr/>
          </p:nvSpPr>
          <p:spPr>
            <a:xfrm>
              <a:off x="1803700" y="121225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93" name="Google Shape;493;p22"/>
            <p:cNvSpPr/>
            <p:nvPr/>
          </p:nvSpPr>
          <p:spPr>
            <a:xfrm rot="5400000">
              <a:off x="926950" y="861900"/>
              <a:ext cx="969300" cy="9693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94" name="Google Shape;494;p22"/>
            <p:cNvSpPr/>
            <p:nvPr/>
          </p:nvSpPr>
          <p:spPr>
            <a:xfrm rot="5400000">
              <a:off x="619375" y="53485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1524692" y="792625"/>
              <a:ext cx="1229100" cy="12291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96" name="Google Shape;496;p22"/>
            <p:cNvSpPr/>
            <p:nvPr/>
          </p:nvSpPr>
          <p:spPr>
            <a:xfrm>
              <a:off x="2290350" y="-12990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497" name="Google Shape;497;p22"/>
          <p:cNvSpPr txBox="1"/>
          <p:nvPr>
            <p:ph type="ctrTitle"/>
          </p:nvPr>
        </p:nvSpPr>
        <p:spPr>
          <a:xfrm>
            <a:off x="2430000" y="669825"/>
            <a:ext cx="4284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8" name="Google Shape;498;p22"/>
          <p:cNvSpPr txBox="1"/>
          <p:nvPr>
            <p:ph idx="1" type="subTitle"/>
          </p:nvPr>
        </p:nvSpPr>
        <p:spPr>
          <a:xfrm>
            <a:off x="2430000" y="1707475"/>
            <a:ext cx="4284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9" name="Google Shape;499;p22"/>
          <p:cNvSpPr txBox="1"/>
          <p:nvPr/>
        </p:nvSpPr>
        <p:spPr>
          <a:xfrm>
            <a:off x="2471250" y="3496925"/>
            <a:ext cx="420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This presentation template was created by </a:t>
            </a:r>
            <a:r>
              <a:rPr b="1" lang="en" sz="1100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</a:t>
            </a:r>
            <a:r>
              <a:rPr b="1"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and includes </a:t>
            </a:r>
            <a:r>
              <a:rPr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icons by </a:t>
            </a:r>
            <a:r>
              <a:rPr b="1" lang="en" sz="1100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and infographics &amp; images by </a:t>
            </a:r>
            <a:r>
              <a:rPr b="1" lang="en" sz="1100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 u="sng">
              <a:solidFill>
                <a:schemeClr val="dk1"/>
              </a:solidFill>
              <a:highlight>
                <a:srgbClr val="DFDEFC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500" name="Google Shape;500;p22"/>
          <p:cNvGrpSpPr/>
          <p:nvPr/>
        </p:nvGrpSpPr>
        <p:grpSpPr>
          <a:xfrm>
            <a:off x="121" y="-327"/>
            <a:ext cx="9144044" cy="5155457"/>
            <a:chOff x="121" y="-327"/>
            <a:chExt cx="9144044" cy="5155457"/>
          </a:xfrm>
        </p:grpSpPr>
        <p:grpSp>
          <p:nvGrpSpPr>
            <p:cNvPr id="501" name="Google Shape;501;p22"/>
            <p:cNvGrpSpPr/>
            <p:nvPr/>
          </p:nvGrpSpPr>
          <p:grpSpPr>
            <a:xfrm flipH="1" rot="10800000">
              <a:off x="121" y="10973"/>
              <a:ext cx="9144044" cy="5144157"/>
              <a:chOff x="121" y="-231"/>
              <a:chExt cx="9144044" cy="5144157"/>
            </a:xfrm>
          </p:grpSpPr>
          <p:grpSp>
            <p:nvGrpSpPr>
              <p:cNvPr id="502" name="Google Shape;502;p22"/>
              <p:cNvGrpSpPr/>
              <p:nvPr/>
            </p:nvGrpSpPr>
            <p:grpSpPr>
              <a:xfrm flipH="1">
                <a:off x="7631195" y="2446588"/>
                <a:ext cx="1512969" cy="2697338"/>
                <a:chOff x="3119492" y="1217488"/>
                <a:chExt cx="2561316" cy="4566341"/>
              </a:xfrm>
            </p:grpSpPr>
            <p:sp>
              <p:nvSpPr>
                <p:cNvPr id="503" name="Google Shape;503;p22"/>
                <p:cNvSpPr/>
                <p:nvPr/>
              </p:nvSpPr>
              <p:spPr>
                <a:xfrm>
                  <a:off x="3119492" y="1217488"/>
                  <a:ext cx="2561316" cy="4563519"/>
                </a:xfrm>
                <a:custGeom>
                  <a:rect b="b" l="l" r="r" t="t"/>
                  <a:pathLst>
                    <a:path extrusionOk="0" h="4563519" w="2561316">
                      <a:moveTo>
                        <a:pt x="2523678" y="3614511"/>
                      </a:moveTo>
                      <a:lnTo>
                        <a:pt x="2379709" y="3470607"/>
                      </a:lnTo>
                      <a:lnTo>
                        <a:pt x="2379709" y="2700302"/>
                      </a:lnTo>
                      <a:lnTo>
                        <a:pt x="2477570" y="2602485"/>
                      </a:lnTo>
                      <a:lnTo>
                        <a:pt x="2477570" y="1996775"/>
                      </a:lnTo>
                      <a:cubicBezTo>
                        <a:pt x="2503917" y="1993953"/>
                        <a:pt x="2523678" y="1972321"/>
                        <a:pt x="2523678" y="1945986"/>
                      </a:cubicBezTo>
                      <a:cubicBezTo>
                        <a:pt x="2523678" y="1917769"/>
                        <a:pt x="2500154" y="1894256"/>
                        <a:pt x="2471924" y="1894256"/>
                      </a:cubicBezTo>
                      <a:cubicBezTo>
                        <a:pt x="2443695" y="1894256"/>
                        <a:pt x="2420171" y="1917769"/>
                        <a:pt x="2420171" y="1945986"/>
                      </a:cubicBezTo>
                      <a:cubicBezTo>
                        <a:pt x="2420171" y="1973261"/>
                        <a:pt x="2440872" y="1994894"/>
                        <a:pt x="2467220" y="1996775"/>
                      </a:cubicBezTo>
                      <a:lnTo>
                        <a:pt x="2467220" y="2598723"/>
                      </a:lnTo>
                      <a:lnTo>
                        <a:pt x="2369359" y="2696540"/>
                      </a:lnTo>
                      <a:lnTo>
                        <a:pt x="2369359" y="3460261"/>
                      </a:lnTo>
                      <a:lnTo>
                        <a:pt x="2267734" y="3358683"/>
                      </a:lnTo>
                      <a:lnTo>
                        <a:pt x="2267734" y="1928115"/>
                      </a:lnTo>
                      <a:lnTo>
                        <a:pt x="2406057" y="1789855"/>
                      </a:lnTo>
                      <a:lnTo>
                        <a:pt x="2406057" y="928317"/>
                      </a:lnTo>
                      <a:lnTo>
                        <a:pt x="2395706" y="928317"/>
                      </a:lnTo>
                      <a:lnTo>
                        <a:pt x="2395706" y="1785152"/>
                      </a:lnTo>
                      <a:lnTo>
                        <a:pt x="2257383" y="1923412"/>
                      </a:lnTo>
                      <a:lnTo>
                        <a:pt x="2257383" y="3361504"/>
                      </a:lnTo>
                      <a:lnTo>
                        <a:pt x="2369359" y="3473429"/>
                      </a:lnTo>
                      <a:lnTo>
                        <a:pt x="2369359" y="3519516"/>
                      </a:lnTo>
                      <a:lnTo>
                        <a:pt x="2203748" y="3353980"/>
                      </a:lnTo>
                      <a:lnTo>
                        <a:pt x="2203748" y="1932818"/>
                      </a:lnTo>
                      <a:lnTo>
                        <a:pt x="2342071" y="1794558"/>
                      </a:lnTo>
                      <a:lnTo>
                        <a:pt x="2342071" y="966879"/>
                      </a:lnTo>
                      <a:cubicBezTo>
                        <a:pt x="2363713" y="960295"/>
                        <a:pt x="2378769" y="940544"/>
                        <a:pt x="2378769" y="917971"/>
                      </a:cubicBezTo>
                      <a:cubicBezTo>
                        <a:pt x="2378769" y="889755"/>
                        <a:pt x="2355244" y="866241"/>
                        <a:pt x="2327015" y="866241"/>
                      </a:cubicBezTo>
                      <a:cubicBezTo>
                        <a:pt x="2298786" y="866241"/>
                        <a:pt x="2275262" y="889755"/>
                        <a:pt x="2275262" y="917971"/>
                      </a:cubicBezTo>
                      <a:cubicBezTo>
                        <a:pt x="2275262" y="941485"/>
                        <a:pt x="2290317" y="960295"/>
                        <a:pt x="2311960" y="966879"/>
                      </a:cubicBezTo>
                      <a:lnTo>
                        <a:pt x="2311960" y="1782331"/>
                      </a:lnTo>
                      <a:lnTo>
                        <a:pt x="2173637" y="1920591"/>
                      </a:lnTo>
                      <a:lnTo>
                        <a:pt x="2173637" y="2483977"/>
                      </a:lnTo>
                      <a:lnTo>
                        <a:pt x="1954392" y="2264830"/>
                      </a:lnTo>
                      <a:lnTo>
                        <a:pt x="1954392" y="2041921"/>
                      </a:lnTo>
                      <a:lnTo>
                        <a:pt x="1514959" y="1602687"/>
                      </a:lnTo>
                      <a:lnTo>
                        <a:pt x="1514959" y="1421162"/>
                      </a:lnTo>
                      <a:cubicBezTo>
                        <a:pt x="1541307" y="1418340"/>
                        <a:pt x="1562008" y="1396708"/>
                        <a:pt x="1562008" y="1370373"/>
                      </a:cubicBezTo>
                      <a:cubicBezTo>
                        <a:pt x="1562008" y="1342156"/>
                        <a:pt x="1538484" y="1318643"/>
                        <a:pt x="1510254" y="1318643"/>
                      </a:cubicBezTo>
                      <a:cubicBezTo>
                        <a:pt x="1482025" y="1318643"/>
                        <a:pt x="1458501" y="1342156"/>
                        <a:pt x="1458501" y="1370373"/>
                      </a:cubicBezTo>
                      <a:cubicBezTo>
                        <a:pt x="1458501" y="1396708"/>
                        <a:pt x="1479203" y="1419281"/>
                        <a:pt x="1505550" y="1421162"/>
                      </a:cubicBezTo>
                      <a:lnTo>
                        <a:pt x="1505550" y="1607390"/>
                      </a:lnTo>
                      <a:lnTo>
                        <a:pt x="1944982" y="2046624"/>
                      </a:lnTo>
                      <a:lnTo>
                        <a:pt x="1944982" y="2269533"/>
                      </a:lnTo>
                      <a:lnTo>
                        <a:pt x="2173637" y="2498085"/>
                      </a:lnTo>
                      <a:lnTo>
                        <a:pt x="2173637" y="2703123"/>
                      </a:lnTo>
                      <a:lnTo>
                        <a:pt x="1915812" y="2444474"/>
                      </a:lnTo>
                      <a:lnTo>
                        <a:pt x="1915812" y="2175478"/>
                      </a:lnTo>
                      <a:lnTo>
                        <a:pt x="1386988" y="1646893"/>
                      </a:lnTo>
                      <a:lnTo>
                        <a:pt x="1386988" y="1396708"/>
                      </a:lnTo>
                      <a:lnTo>
                        <a:pt x="939087" y="949009"/>
                      </a:lnTo>
                      <a:lnTo>
                        <a:pt x="269117" y="949009"/>
                      </a:lnTo>
                      <a:lnTo>
                        <a:pt x="66809" y="746792"/>
                      </a:lnTo>
                      <a:lnTo>
                        <a:pt x="66809" y="100638"/>
                      </a:lnTo>
                      <a:cubicBezTo>
                        <a:pt x="88451" y="94054"/>
                        <a:pt x="103507" y="74303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5244"/>
                        <a:pt x="15996" y="94054"/>
                        <a:pt x="36698" y="100638"/>
                      </a:cubicBezTo>
                      <a:lnTo>
                        <a:pt x="36698" y="759019"/>
                      </a:lnTo>
                      <a:lnTo>
                        <a:pt x="256884" y="979106"/>
                      </a:lnTo>
                      <a:lnTo>
                        <a:pt x="926854" y="979106"/>
                      </a:lnTo>
                      <a:lnTo>
                        <a:pt x="1356877" y="1408935"/>
                      </a:lnTo>
                      <a:lnTo>
                        <a:pt x="1356877" y="1659120"/>
                      </a:lnTo>
                      <a:lnTo>
                        <a:pt x="1885701" y="2187705"/>
                      </a:lnTo>
                      <a:lnTo>
                        <a:pt x="1885701" y="2456701"/>
                      </a:lnTo>
                      <a:lnTo>
                        <a:pt x="2173637" y="2744508"/>
                      </a:lnTo>
                      <a:lnTo>
                        <a:pt x="2173637" y="2964595"/>
                      </a:lnTo>
                      <a:lnTo>
                        <a:pt x="1856531" y="2647631"/>
                      </a:lnTo>
                      <a:lnTo>
                        <a:pt x="1856531" y="2332549"/>
                      </a:lnTo>
                      <a:lnTo>
                        <a:pt x="1257134" y="1713671"/>
                      </a:lnTo>
                      <a:lnTo>
                        <a:pt x="1257134" y="1397648"/>
                      </a:lnTo>
                      <a:lnTo>
                        <a:pt x="1050121" y="1397648"/>
                      </a:lnTo>
                      <a:lnTo>
                        <a:pt x="933441" y="1281021"/>
                      </a:lnTo>
                      <a:lnTo>
                        <a:pt x="933441" y="1078804"/>
                      </a:lnTo>
                      <a:lnTo>
                        <a:pt x="105388" y="1078804"/>
                      </a:lnTo>
                      <a:cubicBezTo>
                        <a:pt x="102566" y="1052469"/>
                        <a:pt x="80923" y="1031777"/>
                        <a:pt x="54576" y="1031777"/>
                      </a:cubicBezTo>
                      <a:cubicBezTo>
                        <a:pt x="26347" y="1031777"/>
                        <a:pt x="2823" y="1055290"/>
                        <a:pt x="2823" y="1083507"/>
                      </a:cubicBezTo>
                      <a:cubicBezTo>
                        <a:pt x="2823" y="1111723"/>
                        <a:pt x="26347" y="1135237"/>
                        <a:pt x="54576" y="1135237"/>
                      </a:cubicBezTo>
                      <a:cubicBezTo>
                        <a:pt x="80923" y="1135237"/>
                        <a:pt x="103507" y="1114545"/>
                        <a:pt x="105388" y="1088209"/>
                      </a:cubicBezTo>
                      <a:lnTo>
                        <a:pt x="924031" y="1088209"/>
                      </a:lnTo>
                      <a:lnTo>
                        <a:pt x="924031" y="1283842"/>
                      </a:lnTo>
                      <a:lnTo>
                        <a:pt x="1046357" y="1406113"/>
                      </a:lnTo>
                      <a:lnTo>
                        <a:pt x="1247724" y="1406113"/>
                      </a:lnTo>
                      <a:lnTo>
                        <a:pt x="1247724" y="1715552"/>
                      </a:lnTo>
                      <a:lnTo>
                        <a:pt x="1847121" y="2334430"/>
                      </a:lnTo>
                      <a:lnTo>
                        <a:pt x="1847121" y="2649513"/>
                      </a:lnTo>
                      <a:lnTo>
                        <a:pt x="2174578" y="2976822"/>
                      </a:lnTo>
                      <a:lnTo>
                        <a:pt x="2174578" y="3078401"/>
                      </a:lnTo>
                      <a:lnTo>
                        <a:pt x="1791604" y="2695599"/>
                      </a:lnTo>
                      <a:lnTo>
                        <a:pt x="1791604" y="2381457"/>
                      </a:lnTo>
                      <a:lnTo>
                        <a:pt x="1185620" y="1775747"/>
                      </a:lnTo>
                      <a:lnTo>
                        <a:pt x="1185620" y="1592341"/>
                      </a:lnTo>
                      <a:lnTo>
                        <a:pt x="999309" y="1592341"/>
                      </a:lnTo>
                      <a:lnTo>
                        <a:pt x="761244" y="1354383"/>
                      </a:lnTo>
                      <a:lnTo>
                        <a:pt x="761244" y="1144642"/>
                      </a:lnTo>
                      <a:lnTo>
                        <a:pt x="243711" y="1144642"/>
                      </a:lnTo>
                      <a:cubicBezTo>
                        <a:pt x="240888" y="1118307"/>
                        <a:pt x="219246" y="1097615"/>
                        <a:pt x="192899" y="1097615"/>
                      </a:cubicBezTo>
                      <a:cubicBezTo>
                        <a:pt x="164669" y="1097615"/>
                        <a:pt x="141145" y="1121129"/>
                        <a:pt x="141145" y="1149345"/>
                      </a:cubicBezTo>
                      <a:cubicBezTo>
                        <a:pt x="141145" y="1177561"/>
                        <a:pt x="164669" y="1201075"/>
                        <a:pt x="192899" y="1201075"/>
                      </a:cubicBezTo>
                      <a:cubicBezTo>
                        <a:pt x="219246" y="1201075"/>
                        <a:pt x="241829" y="1180383"/>
                        <a:pt x="243711" y="1154048"/>
                      </a:cubicBezTo>
                      <a:lnTo>
                        <a:pt x="750893" y="1154048"/>
                      </a:lnTo>
                      <a:lnTo>
                        <a:pt x="750893" y="1358146"/>
                      </a:lnTo>
                      <a:lnTo>
                        <a:pt x="994604" y="1601746"/>
                      </a:lnTo>
                      <a:lnTo>
                        <a:pt x="1174329" y="1601746"/>
                      </a:lnTo>
                      <a:lnTo>
                        <a:pt x="1174329" y="1779509"/>
                      </a:lnTo>
                      <a:lnTo>
                        <a:pt x="1780313" y="2385220"/>
                      </a:lnTo>
                      <a:lnTo>
                        <a:pt x="1780313" y="2699361"/>
                      </a:lnTo>
                      <a:lnTo>
                        <a:pt x="2172696" y="3091568"/>
                      </a:lnTo>
                      <a:lnTo>
                        <a:pt x="2172696" y="3363385"/>
                      </a:lnTo>
                      <a:lnTo>
                        <a:pt x="2368418" y="3559018"/>
                      </a:lnTo>
                      <a:lnTo>
                        <a:pt x="2368418" y="3711387"/>
                      </a:lnTo>
                      <a:lnTo>
                        <a:pt x="2428640" y="3771581"/>
                      </a:lnTo>
                      <a:lnTo>
                        <a:pt x="2428640" y="4562579"/>
                      </a:lnTo>
                      <a:lnTo>
                        <a:pt x="2458751" y="4562579"/>
                      </a:lnTo>
                      <a:lnTo>
                        <a:pt x="2458751" y="3800738"/>
                      </a:lnTo>
                      <a:lnTo>
                        <a:pt x="2513327" y="3855290"/>
                      </a:lnTo>
                      <a:lnTo>
                        <a:pt x="2513327" y="4562579"/>
                      </a:lnTo>
                      <a:lnTo>
                        <a:pt x="2523678" y="4562579"/>
                      </a:lnTo>
                      <a:lnTo>
                        <a:pt x="2523678" y="3865636"/>
                      </a:lnTo>
                      <a:lnTo>
                        <a:pt x="2550966" y="3892911"/>
                      </a:lnTo>
                      <a:lnTo>
                        <a:pt x="2550966" y="4563519"/>
                      </a:lnTo>
                      <a:lnTo>
                        <a:pt x="2561316" y="4563519"/>
                      </a:lnTo>
                      <a:lnTo>
                        <a:pt x="2561316" y="3889149"/>
                      </a:lnTo>
                      <a:lnTo>
                        <a:pt x="2524619" y="3852468"/>
                      </a:lnTo>
                      <a:lnTo>
                        <a:pt x="2524619" y="3614511"/>
                      </a:lnTo>
                      <a:close/>
                      <a:moveTo>
                        <a:pt x="2430522" y="1945986"/>
                      </a:moveTo>
                      <a:cubicBezTo>
                        <a:pt x="2430522" y="1923412"/>
                        <a:pt x="2449341" y="1904602"/>
                        <a:pt x="2471924" y="1904602"/>
                      </a:cubicBezTo>
                      <a:cubicBezTo>
                        <a:pt x="2494508" y="1904602"/>
                        <a:pt x="2513327" y="1923412"/>
                        <a:pt x="2513327" y="1945986"/>
                      </a:cubicBezTo>
                      <a:cubicBezTo>
                        <a:pt x="2513327" y="1968559"/>
                        <a:pt x="2494508" y="1987369"/>
                        <a:pt x="2471924" y="1987369"/>
                      </a:cubicBezTo>
                      <a:cubicBezTo>
                        <a:pt x="2449341" y="1987369"/>
                        <a:pt x="2430522" y="1968559"/>
                        <a:pt x="2430522" y="1945986"/>
                      </a:cubicBezTo>
                      <a:close/>
                      <a:moveTo>
                        <a:pt x="53635" y="1126772"/>
                      </a:moveTo>
                      <a:cubicBezTo>
                        <a:pt x="31052" y="1126772"/>
                        <a:pt x="12233" y="1107961"/>
                        <a:pt x="12233" y="1085388"/>
                      </a:cubicBezTo>
                      <a:cubicBezTo>
                        <a:pt x="12233" y="1062815"/>
                        <a:pt x="31052" y="1044004"/>
                        <a:pt x="53635" y="1044004"/>
                      </a:cubicBezTo>
                      <a:cubicBezTo>
                        <a:pt x="76218" y="1044004"/>
                        <a:pt x="95038" y="1062815"/>
                        <a:pt x="95038" y="1085388"/>
                      </a:cubicBezTo>
                      <a:cubicBezTo>
                        <a:pt x="95979" y="1107961"/>
                        <a:pt x="77159" y="1126772"/>
                        <a:pt x="53635" y="1126772"/>
                      </a:cubicBezTo>
                      <a:close/>
                      <a:moveTo>
                        <a:pt x="192899" y="1192610"/>
                      </a:moveTo>
                      <a:cubicBezTo>
                        <a:pt x="170315" y="1192610"/>
                        <a:pt x="151496" y="1173799"/>
                        <a:pt x="151496" y="1151226"/>
                      </a:cubicBezTo>
                      <a:cubicBezTo>
                        <a:pt x="151496" y="1128653"/>
                        <a:pt x="170315" y="1109842"/>
                        <a:pt x="192899" y="1109842"/>
                      </a:cubicBezTo>
                      <a:cubicBezTo>
                        <a:pt x="215482" y="1109842"/>
                        <a:pt x="234301" y="1128653"/>
                        <a:pt x="234301" y="1151226"/>
                      </a:cubicBezTo>
                      <a:cubicBezTo>
                        <a:pt x="235242" y="1173799"/>
                        <a:pt x="216423" y="1192610"/>
                        <a:pt x="192899" y="1192610"/>
                      </a:cubicBezTo>
                      <a:close/>
                      <a:moveTo>
                        <a:pt x="2379709" y="3711387"/>
                      </a:moveTo>
                      <a:lnTo>
                        <a:pt x="2379709" y="3573127"/>
                      </a:lnTo>
                      <a:lnTo>
                        <a:pt x="2429581" y="3622976"/>
                      </a:lnTo>
                      <a:lnTo>
                        <a:pt x="2429581" y="3761235"/>
                      </a:lnTo>
                      <a:lnTo>
                        <a:pt x="2379709" y="3711387"/>
                      </a:lnTo>
                      <a:close/>
                      <a:moveTo>
                        <a:pt x="2459692" y="3790392"/>
                      </a:moveTo>
                      <a:lnTo>
                        <a:pt x="2459692" y="3609808"/>
                      </a:lnTo>
                      <a:lnTo>
                        <a:pt x="2379709" y="3529862"/>
                      </a:lnTo>
                      <a:lnTo>
                        <a:pt x="2379709" y="3483775"/>
                      </a:lnTo>
                      <a:lnTo>
                        <a:pt x="2514268" y="3618273"/>
                      </a:lnTo>
                      <a:lnTo>
                        <a:pt x="2514268" y="3844944"/>
                      </a:lnTo>
                      <a:lnTo>
                        <a:pt x="2459692" y="379039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22"/>
                <p:cNvSpPr/>
                <p:nvPr/>
              </p:nvSpPr>
              <p:spPr>
                <a:xfrm>
                  <a:off x="5111522" y="4231932"/>
                  <a:ext cx="342512" cy="1551897"/>
                </a:xfrm>
                <a:custGeom>
                  <a:rect b="b" l="l" r="r" t="t"/>
                  <a:pathLst>
                    <a:path extrusionOk="0" h="1551897" w="342512">
                      <a:moveTo>
                        <a:pt x="294523" y="821095"/>
                      </a:moveTo>
                      <a:lnTo>
                        <a:pt x="294523" y="653678"/>
                      </a:lnTo>
                      <a:lnTo>
                        <a:pt x="56458" y="415721"/>
                      </a:lnTo>
                      <a:lnTo>
                        <a:pt x="56458" y="102519"/>
                      </a:lnTo>
                      <a:cubicBezTo>
                        <a:pt x="82805" y="99698"/>
                        <a:pt x="103507" y="78065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8065"/>
                        <a:pt x="20701" y="100638"/>
                        <a:pt x="47048" y="102519"/>
                      </a:cubicBezTo>
                      <a:lnTo>
                        <a:pt x="47048" y="419483"/>
                      </a:lnTo>
                      <a:lnTo>
                        <a:pt x="285113" y="657440"/>
                      </a:lnTo>
                      <a:lnTo>
                        <a:pt x="285113" y="821095"/>
                      </a:lnTo>
                      <a:cubicBezTo>
                        <a:pt x="258766" y="823917"/>
                        <a:pt x="238065" y="845549"/>
                        <a:pt x="238065" y="871884"/>
                      </a:cubicBezTo>
                      <a:cubicBezTo>
                        <a:pt x="238065" y="898220"/>
                        <a:pt x="258766" y="920793"/>
                        <a:pt x="285113" y="922674"/>
                      </a:cubicBezTo>
                      <a:lnTo>
                        <a:pt x="285113" y="1025193"/>
                      </a:lnTo>
                      <a:lnTo>
                        <a:pt x="111034" y="1199194"/>
                      </a:lnTo>
                      <a:lnTo>
                        <a:pt x="111034" y="1551898"/>
                      </a:lnTo>
                      <a:lnTo>
                        <a:pt x="121385" y="1551898"/>
                      </a:lnTo>
                      <a:lnTo>
                        <a:pt x="121385" y="1203896"/>
                      </a:lnTo>
                      <a:lnTo>
                        <a:pt x="295464" y="1029896"/>
                      </a:lnTo>
                      <a:lnTo>
                        <a:pt x="295464" y="923614"/>
                      </a:lnTo>
                      <a:cubicBezTo>
                        <a:pt x="321811" y="920793"/>
                        <a:pt x="342513" y="899160"/>
                        <a:pt x="342513" y="872825"/>
                      </a:cubicBezTo>
                      <a:cubicBezTo>
                        <a:pt x="342513" y="846490"/>
                        <a:pt x="320870" y="822976"/>
                        <a:pt x="294523" y="821095"/>
                      </a:cubicBezTo>
                      <a:close/>
                      <a:moveTo>
                        <a:pt x="10351" y="51730"/>
                      </a:moveTo>
                      <a:cubicBezTo>
                        <a:pt x="10351" y="29157"/>
                        <a:pt x="29170" y="10346"/>
                        <a:pt x="51753" y="10346"/>
                      </a:cubicBezTo>
                      <a:cubicBezTo>
                        <a:pt x="74336" y="10346"/>
                        <a:pt x="93156" y="29157"/>
                        <a:pt x="93156" y="51730"/>
                      </a:cubicBezTo>
                      <a:cubicBezTo>
                        <a:pt x="93156" y="74303"/>
                        <a:pt x="74336" y="93114"/>
                        <a:pt x="51753" y="93114"/>
                      </a:cubicBezTo>
                      <a:cubicBezTo>
                        <a:pt x="29170" y="94054"/>
                        <a:pt x="10351" y="75244"/>
                        <a:pt x="10351" y="51730"/>
                      </a:cubicBezTo>
                      <a:close/>
                      <a:moveTo>
                        <a:pt x="289818" y="914209"/>
                      </a:moveTo>
                      <a:cubicBezTo>
                        <a:pt x="267235" y="914209"/>
                        <a:pt x="248416" y="895398"/>
                        <a:pt x="248416" y="872825"/>
                      </a:cubicBezTo>
                      <a:cubicBezTo>
                        <a:pt x="248416" y="850252"/>
                        <a:pt x="267235" y="831441"/>
                        <a:pt x="289818" y="831441"/>
                      </a:cubicBezTo>
                      <a:cubicBezTo>
                        <a:pt x="312401" y="831441"/>
                        <a:pt x="331221" y="850252"/>
                        <a:pt x="331221" y="872825"/>
                      </a:cubicBezTo>
                      <a:cubicBezTo>
                        <a:pt x="331221" y="895398"/>
                        <a:pt x="312401" y="914209"/>
                        <a:pt x="289818" y="9142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22"/>
                <p:cNvSpPr/>
                <p:nvPr/>
              </p:nvSpPr>
              <p:spPr>
                <a:xfrm>
                  <a:off x="3924961" y="2316044"/>
                  <a:ext cx="426258" cy="433590"/>
                </a:xfrm>
                <a:custGeom>
                  <a:rect b="b" l="l" r="r" t="t"/>
                  <a:pathLst>
                    <a:path extrusionOk="0" h="433590" w="426258">
                      <a:moveTo>
                        <a:pt x="103507" y="51730"/>
                      </a:move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8065"/>
                        <a:pt x="20701" y="100638"/>
                        <a:pt x="47048" y="102519"/>
                      </a:cubicBezTo>
                      <a:lnTo>
                        <a:pt x="47048" y="217266"/>
                      </a:lnTo>
                      <a:lnTo>
                        <a:pt x="216423" y="386564"/>
                      </a:lnTo>
                      <a:lnTo>
                        <a:pt x="323693" y="386564"/>
                      </a:lnTo>
                      <a:cubicBezTo>
                        <a:pt x="326516" y="412899"/>
                        <a:pt x="348158" y="433591"/>
                        <a:pt x="374506" y="433591"/>
                      </a:cubicBezTo>
                      <a:cubicBezTo>
                        <a:pt x="402735" y="433591"/>
                        <a:pt x="426259" y="410077"/>
                        <a:pt x="426259" y="381861"/>
                      </a:cubicBezTo>
                      <a:cubicBezTo>
                        <a:pt x="426259" y="353645"/>
                        <a:pt x="402735" y="330131"/>
                        <a:pt x="374506" y="330131"/>
                      </a:cubicBezTo>
                      <a:cubicBezTo>
                        <a:pt x="348158" y="330131"/>
                        <a:pt x="325575" y="350823"/>
                        <a:pt x="323693" y="377158"/>
                      </a:cubicBezTo>
                      <a:lnTo>
                        <a:pt x="220187" y="377158"/>
                      </a:lnTo>
                      <a:lnTo>
                        <a:pt x="56458" y="213503"/>
                      </a:lnTo>
                      <a:lnTo>
                        <a:pt x="56458" y="102519"/>
                      </a:lnTo>
                      <a:cubicBezTo>
                        <a:pt x="82805" y="99698"/>
                        <a:pt x="103507" y="78065"/>
                        <a:pt x="103507" y="51730"/>
                      </a:cubicBezTo>
                      <a:close/>
                      <a:moveTo>
                        <a:pt x="374506" y="339536"/>
                      </a:moveTo>
                      <a:cubicBezTo>
                        <a:pt x="397089" y="339536"/>
                        <a:pt x="415908" y="358347"/>
                        <a:pt x="415908" y="380920"/>
                      </a:cubicBezTo>
                      <a:cubicBezTo>
                        <a:pt x="415908" y="403493"/>
                        <a:pt x="397089" y="422304"/>
                        <a:pt x="374506" y="422304"/>
                      </a:cubicBezTo>
                      <a:cubicBezTo>
                        <a:pt x="351922" y="422304"/>
                        <a:pt x="333103" y="403493"/>
                        <a:pt x="333103" y="380920"/>
                      </a:cubicBezTo>
                      <a:cubicBezTo>
                        <a:pt x="333103" y="358347"/>
                        <a:pt x="351922" y="339536"/>
                        <a:pt x="374506" y="339536"/>
                      </a:cubicBezTo>
                      <a:close/>
                      <a:moveTo>
                        <a:pt x="10351" y="51730"/>
                      </a:moveTo>
                      <a:cubicBezTo>
                        <a:pt x="10351" y="29157"/>
                        <a:pt x="29170" y="10346"/>
                        <a:pt x="51753" y="10346"/>
                      </a:cubicBezTo>
                      <a:cubicBezTo>
                        <a:pt x="74336" y="10346"/>
                        <a:pt x="93156" y="29157"/>
                        <a:pt x="93156" y="51730"/>
                      </a:cubicBezTo>
                      <a:cubicBezTo>
                        <a:pt x="93156" y="74303"/>
                        <a:pt x="74336" y="93114"/>
                        <a:pt x="51753" y="93114"/>
                      </a:cubicBezTo>
                      <a:cubicBezTo>
                        <a:pt x="29170" y="93114"/>
                        <a:pt x="10351" y="74303"/>
                        <a:pt x="10351" y="5173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22"/>
                <p:cNvSpPr/>
                <p:nvPr/>
              </p:nvSpPr>
              <p:spPr>
                <a:xfrm>
                  <a:off x="4998606" y="4230991"/>
                  <a:ext cx="304873" cy="1552838"/>
                </a:xfrm>
                <a:custGeom>
                  <a:rect b="b" l="l" r="r" t="t"/>
                  <a:pathLst>
                    <a:path extrusionOk="0" h="1552838" w="304873">
                      <a:moveTo>
                        <a:pt x="304874" y="649916"/>
                      </a:moveTo>
                      <a:lnTo>
                        <a:pt x="67750" y="411958"/>
                      </a:lnTo>
                      <a:lnTo>
                        <a:pt x="67750" y="100638"/>
                      </a:lnTo>
                      <a:cubicBezTo>
                        <a:pt x="88451" y="94054"/>
                        <a:pt x="103507" y="74303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5244"/>
                        <a:pt x="15996" y="94995"/>
                        <a:pt x="37639" y="101579"/>
                      </a:cubicBezTo>
                      <a:lnTo>
                        <a:pt x="37639" y="424185"/>
                      </a:lnTo>
                      <a:lnTo>
                        <a:pt x="274763" y="662143"/>
                      </a:lnTo>
                      <a:lnTo>
                        <a:pt x="274763" y="1022371"/>
                      </a:lnTo>
                      <a:lnTo>
                        <a:pt x="100683" y="1196372"/>
                      </a:lnTo>
                      <a:lnTo>
                        <a:pt x="100683" y="1552838"/>
                      </a:lnTo>
                      <a:lnTo>
                        <a:pt x="130795" y="1552838"/>
                      </a:lnTo>
                      <a:lnTo>
                        <a:pt x="130795" y="1208599"/>
                      </a:lnTo>
                      <a:lnTo>
                        <a:pt x="304874" y="1034598"/>
                      </a:lnTo>
                      <a:lnTo>
                        <a:pt x="304874" y="64991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7" name="Google Shape;507;p22"/>
                <p:cNvSpPr/>
                <p:nvPr/>
              </p:nvSpPr>
              <p:spPr>
                <a:xfrm>
                  <a:off x="5165157" y="5440531"/>
                  <a:ext cx="10350" cy="343298"/>
                </a:xfrm>
                <a:custGeom>
                  <a:rect b="b" l="l" r="r" t="t"/>
                  <a:pathLst>
                    <a:path extrusionOk="0" h="343298" w="10350">
                      <a:moveTo>
                        <a:pt x="0" y="0"/>
                      </a:moveTo>
                      <a:lnTo>
                        <a:pt x="10351" y="0"/>
                      </a:lnTo>
                      <a:lnTo>
                        <a:pt x="10351" y="343299"/>
                      </a:lnTo>
                      <a:lnTo>
                        <a:pt x="0" y="34329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8" name="Google Shape;508;p22"/>
                <p:cNvSpPr/>
                <p:nvPr/>
              </p:nvSpPr>
              <p:spPr>
                <a:xfrm>
                  <a:off x="5113404" y="4777447"/>
                  <a:ext cx="132676" cy="568088"/>
                </a:xfrm>
                <a:custGeom>
                  <a:rect b="b" l="l" r="r" t="t"/>
                  <a:pathLst>
                    <a:path extrusionOk="0" h="568088" w="132676">
                      <a:moveTo>
                        <a:pt x="7528" y="560564"/>
                      </a:moveTo>
                      <a:lnTo>
                        <a:pt x="14115" y="568089"/>
                      </a:lnTo>
                      <a:lnTo>
                        <a:pt x="132677" y="449580"/>
                      </a:lnTo>
                      <a:lnTo>
                        <a:pt x="132677" y="126973"/>
                      </a:lnTo>
                      <a:lnTo>
                        <a:pt x="6587" y="0"/>
                      </a:lnTo>
                      <a:lnTo>
                        <a:pt x="0" y="7525"/>
                      </a:lnTo>
                      <a:lnTo>
                        <a:pt x="123267" y="130736"/>
                      </a:lnTo>
                      <a:lnTo>
                        <a:pt x="123267" y="4458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9" name="Google Shape;509;p22"/>
              <p:cNvGrpSpPr/>
              <p:nvPr/>
            </p:nvGrpSpPr>
            <p:grpSpPr>
              <a:xfrm flipH="1" rot="10800000">
                <a:off x="121" y="-231"/>
                <a:ext cx="1655635" cy="2951683"/>
                <a:chOff x="3119492" y="1217488"/>
                <a:chExt cx="2561316" cy="4566341"/>
              </a:xfrm>
            </p:grpSpPr>
            <p:sp>
              <p:nvSpPr>
                <p:cNvPr id="510" name="Google Shape;510;p22"/>
                <p:cNvSpPr/>
                <p:nvPr/>
              </p:nvSpPr>
              <p:spPr>
                <a:xfrm>
                  <a:off x="3119492" y="1217488"/>
                  <a:ext cx="2561316" cy="4563519"/>
                </a:xfrm>
                <a:custGeom>
                  <a:rect b="b" l="l" r="r" t="t"/>
                  <a:pathLst>
                    <a:path extrusionOk="0" h="4563519" w="2561316">
                      <a:moveTo>
                        <a:pt x="2523678" y="3614511"/>
                      </a:moveTo>
                      <a:lnTo>
                        <a:pt x="2379709" y="3470607"/>
                      </a:lnTo>
                      <a:lnTo>
                        <a:pt x="2379709" y="2700302"/>
                      </a:lnTo>
                      <a:lnTo>
                        <a:pt x="2477570" y="2602485"/>
                      </a:lnTo>
                      <a:lnTo>
                        <a:pt x="2477570" y="1996775"/>
                      </a:lnTo>
                      <a:cubicBezTo>
                        <a:pt x="2503917" y="1993953"/>
                        <a:pt x="2523678" y="1972321"/>
                        <a:pt x="2523678" y="1945986"/>
                      </a:cubicBezTo>
                      <a:cubicBezTo>
                        <a:pt x="2523678" y="1917769"/>
                        <a:pt x="2500154" y="1894256"/>
                        <a:pt x="2471924" y="1894256"/>
                      </a:cubicBezTo>
                      <a:cubicBezTo>
                        <a:pt x="2443695" y="1894256"/>
                        <a:pt x="2420171" y="1917769"/>
                        <a:pt x="2420171" y="1945986"/>
                      </a:cubicBezTo>
                      <a:cubicBezTo>
                        <a:pt x="2420171" y="1973261"/>
                        <a:pt x="2440872" y="1994894"/>
                        <a:pt x="2467220" y="1996775"/>
                      </a:cubicBezTo>
                      <a:lnTo>
                        <a:pt x="2467220" y="2598723"/>
                      </a:lnTo>
                      <a:lnTo>
                        <a:pt x="2369359" y="2696540"/>
                      </a:lnTo>
                      <a:lnTo>
                        <a:pt x="2369359" y="3460261"/>
                      </a:lnTo>
                      <a:lnTo>
                        <a:pt x="2267734" y="3358683"/>
                      </a:lnTo>
                      <a:lnTo>
                        <a:pt x="2267734" y="1928115"/>
                      </a:lnTo>
                      <a:lnTo>
                        <a:pt x="2406057" y="1789855"/>
                      </a:lnTo>
                      <a:lnTo>
                        <a:pt x="2406057" y="928317"/>
                      </a:lnTo>
                      <a:lnTo>
                        <a:pt x="2395706" y="928317"/>
                      </a:lnTo>
                      <a:lnTo>
                        <a:pt x="2395706" y="1785152"/>
                      </a:lnTo>
                      <a:lnTo>
                        <a:pt x="2257383" y="1923412"/>
                      </a:lnTo>
                      <a:lnTo>
                        <a:pt x="2257383" y="3361504"/>
                      </a:lnTo>
                      <a:lnTo>
                        <a:pt x="2369359" y="3473429"/>
                      </a:lnTo>
                      <a:lnTo>
                        <a:pt x="2369359" y="3519516"/>
                      </a:lnTo>
                      <a:lnTo>
                        <a:pt x="2203748" y="3353980"/>
                      </a:lnTo>
                      <a:lnTo>
                        <a:pt x="2203748" y="1932818"/>
                      </a:lnTo>
                      <a:lnTo>
                        <a:pt x="2342071" y="1794558"/>
                      </a:lnTo>
                      <a:lnTo>
                        <a:pt x="2342071" y="966879"/>
                      </a:lnTo>
                      <a:cubicBezTo>
                        <a:pt x="2363713" y="960295"/>
                        <a:pt x="2378769" y="940544"/>
                        <a:pt x="2378769" y="917971"/>
                      </a:cubicBezTo>
                      <a:cubicBezTo>
                        <a:pt x="2378769" y="889755"/>
                        <a:pt x="2355244" y="866241"/>
                        <a:pt x="2327015" y="866241"/>
                      </a:cubicBezTo>
                      <a:cubicBezTo>
                        <a:pt x="2298786" y="866241"/>
                        <a:pt x="2275262" y="889755"/>
                        <a:pt x="2275262" y="917971"/>
                      </a:cubicBezTo>
                      <a:cubicBezTo>
                        <a:pt x="2275262" y="941485"/>
                        <a:pt x="2290317" y="960295"/>
                        <a:pt x="2311960" y="966879"/>
                      </a:cubicBezTo>
                      <a:lnTo>
                        <a:pt x="2311960" y="1782331"/>
                      </a:lnTo>
                      <a:lnTo>
                        <a:pt x="2173637" y="1920591"/>
                      </a:lnTo>
                      <a:lnTo>
                        <a:pt x="2173637" y="2483977"/>
                      </a:lnTo>
                      <a:lnTo>
                        <a:pt x="1954392" y="2264830"/>
                      </a:lnTo>
                      <a:lnTo>
                        <a:pt x="1954392" y="2041921"/>
                      </a:lnTo>
                      <a:lnTo>
                        <a:pt x="1514959" y="1602687"/>
                      </a:lnTo>
                      <a:lnTo>
                        <a:pt x="1514959" y="1421162"/>
                      </a:lnTo>
                      <a:cubicBezTo>
                        <a:pt x="1541307" y="1418340"/>
                        <a:pt x="1562008" y="1396708"/>
                        <a:pt x="1562008" y="1370373"/>
                      </a:cubicBezTo>
                      <a:cubicBezTo>
                        <a:pt x="1562008" y="1342156"/>
                        <a:pt x="1538484" y="1318643"/>
                        <a:pt x="1510254" y="1318643"/>
                      </a:cubicBezTo>
                      <a:cubicBezTo>
                        <a:pt x="1482025" y="1318643"/>
                        <a:pt x="1458501" y="1342156"/>
                        <a:pt x="1458501" y="1370373"/>
                      </a:cubicBezTo>
                      <a:cubicBezTo>
                        <a:pt x="1458501" y="1396708"/>
                        <a:pt x="1479203" y="1419281"/>
                        <a:pt x="1505550" y="1421162"/>
                      </a:cubicBezTo>
                      <a:lnTo>
                        <a:pt x="1505550" y="1607390"/>
                      </a:lnTo>
                      <a:lnTo>
                        <a:pt x="1944982" y="2046624"/>
                      </a:lnTo>
                      <a:lnTo>
                        <a:pt x="1944982" y="2269533"/>
                      </a:lnTo>
                      <a:lnTo>
                        <a:pt x="2173637" y="2498085"/>
                      </a:lnTo>
                      <a:lnTo>
                        <a:pt x="2173637" y="2703123"/>
                      </a:lnTo>
                      <a:lnTo>
                        <a:pt x="1915812" y="2444474"/>
                      </a:lnTo>
                      <a:lnTo>
                        <a:pt x="1915812" y="2175478"/>
                      </a:lnTo>
                      <a:lnTo>
                        <a:pt x="1386988" y="1646893"/>
                      </a:lnTo>
                      <a:lnTo>
                        <a:pt x="1386988" y="1396708"/>
                      </a:lnTo>
                      <a:lnTo>
                        <a:pt x="939087" y="949009"/>
                      </a:lnTo>
                      <a:lnTo>
                        <a:pt x="269117" y="949009"/>
                      </a:lnTo>
                      <a:lnTo>
                        <a:pt x="66809" y="746792"/>
                      </a:lnTo>
                      <a:lnTo>
                        <a:pt x="66809" y="100638"/>
                      </a:lnTo>
                      <a:cubicBezTo>
                        <a:pt x="88451" y="94054"/>
                        <a:pt x="103507" y="74303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5244"/>
                        <a:pt x="15996" y="94054"/>
                        <a:pt x="36698" y="100638"/>
                      </a:cubicBezTo>
                      <a:lnTo>
                        <a:pt x="36698" y="759019"/>
                      </a:lnTo>
                      <a:lnTo>
                        <a:pt x="256884" y="979106"/>
                      </a:lnTo>
                      <a:lnTo>
                        <a:pt x="926854" y="979106"/>
                      </a:lnTo>
                      <a:lnTo>
                        <a:pt x="1356877" y="1408935"/>
                      </a:lnTo>
                      <a:lnTo>
                        <a:pt x="1356877" y="1659120"/>
                      </a:lnTo>
                      <a:lnTo>
                        <a:pt x="1885701" y="2187705"/>
                      </a:lnTo>
                      <a:lnTo>
                        <a:pt x="1885701" y="2456701"/>
                      </a:lnTo>
                      <a:lnTo>
                        <a:pt x="2173637" y="2744508"/>
                      </a:lnTo>
                      <a:lnTo>
                        <a:pt x="2173637" y="2964595"/>
                      </a:lnTo>
                      <a:lnTo>
                        <a:pt x="1856531" y="2647631"/>
                      </a:lnTo>
                      <a:lnTo>
                        <a:pt x="1856531" y="2332549"/>
                      </a:lnTo>
                      <a:lnTo>
                        <a:pt x="1257134" y="1713671"/>
                      </a:lnTo>
                      <a:lnTo>
                        <a:pt x="1257134" y="1397648"/>
                      </a:lnTo>
                      <a:lnTo>
                        <a:pt x="1050121" y="1397648"/>
                      </a:lnTo>
                      <a:lnTo>
                        <a:pt x="933441" y="1281021"/>
                      </a:lnTo>
                      <a:lnTo>
                        <a:pt x="933441" y="1078804"/>
                      </a:lnTo>
                      <a:lnTo>
                        <a:pt x="105388" y="1078804"/>
                      </a:lnTo>
                      <a:cubicBezTo>
                        <a:pt x="102566" y="1052469"/>
                        <a:pt x="80923" y="1031777"/>
                        <a:pt x="54576" y="1031777"/>
                      </a:cubicBezTo>
                      <a:cubicBezTo>
                        <a:pt x="26347" y="1031777"/>
                        <a:pt x="2823" y="1055290"/>
                        <a:pt x="2823" y="1083507"/>
                      </a:cubicBezTo>
                      <a:cubicBezTo>
                        <a:pt x="2823" y="1111723"/>
                        <a:pt x="26347" y="1135237"/>
                        <a:pt x="54576" y="1135237"/>
                      </a:cubicBezTo>
                      <a:cubicBezTo>
                        <a:pt x="80923" y="1135237"/>
                        <a:pt x="103507" y="1114545"/>
                        <a:pt x="105388" y="1088209"/>
                      </a:cubicBezTo>
                      <a:lnTo>
                        <a:pt x="924031" y="1088209"/>
                      </a:lnTo>
                      <a:lnTo>
                        <a:pt x="924031" y="1283842"/>
                      </a:lnTo>
                      <a:lnTo>
                        <a:pt x="1046357" y="1406113"/>
                      </a:lnTo>
                      <a:lnTo>
                        <a:pt x="1247724" y="1406113"/>
                      </a:lnTo>
                      <a:lnTo>
                        <a:pt x="1247724" y="1715552"/>
                      </a:lnTo>
                      <a:lnTo>
                        <a:pt x="1847121" y="2334430"/>
                      </a:lnTo>
                      <a:lnTo>
                        <a:pt x="1847121" y="2649513"/>
                      </a:lnTo>
                      <a:lnTo>
                        <a:pt x="2174578" y="2976822"/>
                      </a:lnTo>
                      <a:lnTo>
                        <a:pt x="2174578" y="3078401"/>
                      </a:lnTo>
                      <a:lnTo>
                        <a:pt x="1791604" y="2695599"/>
                      </a:lnTo>
                      <a:lnTo>
                        <a:pt x="1791604" y="2381457"/>
                      </a:lnTo>
                      <a:lnTo>
                        <a:pt x="1185620" y="1775747"/>
                      </a:lnTo>
                      <a:lnTo>
                        <a:pt x="1185620" y="1592341"/>
                      </a:lnTo>
                      <a:lnTo>
                        <a:pt x="999309" y="1592341"/>
                      </a:lnTo>
                      <a:lnTo>
                        <a:pt x="761244" y="1354383"/>
                      </a:lnTo>
                      <a:lnTo>
                        <a:pt x="761244" y="1144642"/>
                      </a:lnTo>
                      <a:lnTo>
                        <a:pt x="243711" y="1144642"/>
                      </a:lnTo>
                      <a:cubicBezTo>
                        <a:pt x="240888" y="1118307"/>
                        <a:pt x="219246" y="1097615"/>
                        <a:pt x="192899" y="1097615"/>
                      </a:cubicBezTo>
                      <a:cubicBezTo>
                        <a:pt x="164669" y="1097615"/>
                        <a:pt x="141145" y="1121129"/>
                        <a:pt x="141145" y="1149345"/>
                      </a:cubicBezTo>
                      <a:cubicBezTo>
                        <a:pt x="141145" y="1177561"/>
                        <a:pt x="164669" y="1201075"/>
                        <a:pt x="192899" y="1201075"/>
                      </a:cubicBezTo>
                      <a:cubicBezTo>
                        <a:pt x="219246" y="1201075"/>
                        <a:pt x="241829" y="1180383"/>
                        <a:pt x="243711" y="1154048"/>
                      </a:cubicBezTo>
                      <a:lnTo>
                        <a:pt x="750893" y="1154048"/>
                      </a:lnTo>
                      <a:lnTo>
                        <a:pt x="750893" y="1358146"/>
                      </a:lnTo>
                      <a:lnTo>
                        <a:pt x="994604" y="1601746"/>
                      </a:lnTo>
                      <a:lnTo>
                        <a:pt x="1174329" y="1601746"/>
                      </a:lnTo>
                      <a:lnTo>
                        <a:pt x="1174329" y="1779509"/>
                      </a:lnTo>
                      <a:lnTo>
                        <a:pt x="1780313" y="2385220"/>
                      </a:lnTo>
                      <a:lnTo>
                        <a:pt x="1780313" y="2699361"/>
                      </a:lnTo>
                      <a:lnTo>
                        <a:pt x="2172696" y="3091568"/>
                      </a:lnTo>
                      <a:lnTo>
                        <a:pt x="2172696" y="3363385"/>
                      </a:lnTo>
                      <a:lnTo>
                        <a:pt x="2368418" y="3559018"/>
                      </a:lnTo>
                      <a:lnTo>
                        <a:pt x="2368418" y="3711387"/>
                      </a:lnTo>
                      <a:lnTo>
                        <a:pt x="2428640" y="3771581"/>
                      </a:lnTo>
                      <a:lnTo>
                        <a:pt x="2428640" y="4562579"/>
                      </a:lnTo>
                      <a:lnTo>
                        <a:pt x="2458751" y="4562579"/>
                      </a:lnTo>
                      <a:lnTo>
                        <a:pt x="2458751" y="3800738"/>
                      </a:lnTo>
                      <a:lnTo>
                        <a:pt x="2513327" y="3855290"/>
                      </a:lnTo>
                      <a:lnTo>
                        <a:pt x="2513327" y="4562579"/>
                      </a:lnTo>
                      <a:lnTo>
                        <a:pt x="2523678" y="4562579"/>
                      </a:lnTo>
                      <a:lnTo>
                        <a:pt x="2523678" y="3865636"/>
                      </a:lnTo>
                      <a:lnTo>
                        <a:pt x="2550966" y="3892911"/>
                      </a:lnTo>
                      <a:lnTo>
                        <a:pt x="2550966" y="4563519"/>
                      </a:lnTo>
                      <a:lnTo>
                        <a:pt x="2561316" y="4563519"/>
                      </a:lnTo>
                      <a:lnTo>
                        <a:pt x="2561316" y="3889149"/>
                      </a:lnTo>
                      <a:lnTo>
                        <a:pt x="2524619" y="3852468"/>
                      </a:lnTo>
                      <a:lnTo>
                        <a:pt x="2524619" y="3614511"/>
                      </a:lnTo>
                      <a:close/>
                      <a:moveTo>
                        <a:pt x="2430522" y="1945986"/>
                      </a:moveTo>
                      <a:cubicBezTo>
                        <a:pt x="2430522" y="1923412"/>
                        <a:pt x="2449341" y="1904602"/>
                        <a:pt x="2471924" y="1904602"/>
                      </a:cubicBezTo>
                      <a:cubicBezTo>
                        <a:pt x="2494508" y="1904602"/>
                        <a:pt x="2513327" y="1923412"/>
                        <a:pt x="2513327" y="1945986"/>
                      </a:cubicBezTo>
                      <a:cubicBezTo>
                        <a:pt x="2513327" y="1968559"/>
                        <a:pt x="2494508" y="1987369"/>
                        <a:pt x="2471924" y="1987369"/>
                      </a:cubicBezTo>
                      <a:cubicBezTo>
                        <a:pt x="2449341" y="1987369"/>
                        <a:pt x="2430522" y="1968559"/>
                        <a:pt x="2430522" y="1945986"/>
                      </a:cubicBezTo>
                      <a:close/>
                      <a:moveTo>
                        <a:pt x="53635" y="1126772"/>
                      </a:moveTo>
                      <a:cubicBezTo>
                        <a:pt x="31052" y="1126772"/>
                        <a:pt x="12233" y="1107961"/>
                        <a:pt x="12233" y="1085388"/>
                      </a:cubicBezTo>
                      <a:cubicBezTo>
                        <a:pt x="12233" y="1062815"/>
                        <a:pt x="31052" y="1044004"/>
                        <a:pt x="53635" y="1044004"/>
                      </a:cubicBezTo>
                      <a:cubicBezTo>
                        <a:pt x="76218" y="1044004"/>
                        <a:pt x="95038" y="1062815"/>
                        <a:pt x="95038" y="1085388"/>
                      </a:cubicBezTo>
                      <a:cubicBezTo>
                        <a:pt x="95979" y="1107961"/>
                        <a:pt x="77159" y="1126772"/>
                        <a:pt x="53635" y="1126772"/>
                      </a:cubicBezTo>
                      <a:close/>
                      <a:moveTo>
                        <a:pt x="192899" y="1192610"/>
                      </a:moveTo>
                      <a:cubicBezTo>
                        <a:pt x="170315" y="1192610"/>
                        <a:pt x="151496" y="1173799"/>
                        <a:pt x="151496" y="1151226"/>
                      </a:cubicBezTo>
                      <a:cubicBezTo>
                        <a:pt x="151496" y="1128653"/>
                        <a:pt x="170315" y="1109842"/>
                        <a:pt x="192899" y="1109842"/>
                      </a:cubicBezTo>
                      <a:cubicBezTo>
                        <a:pt x="215482" y="1109842"/>
                        <a:pt x="234301" y="1128653"/>
                        <a:pt x="234301" y="1151226"/>
                      </a:cubicBezTo>
                      <a:cubicBezTo>
                        <a:pt x="235242" y="1173799"/>
                        <a:pt x="216423" y="1192610"/>
                        <a:pt x="192899" y="1192610"/>
                      </a:cubicBezTo>
                      <a:close/>
                      <a:moveTo>
                        <a:pt x="2379709" y="3711387"/>
                      </a:moveTo>
                      <a:lnTo>
                        <a:pt x="2379709" y="3573127"/>
                      </a:lnTo>
                      <a:lnTo>
                        <a:pt x="2429581" y="3622976"/>
                      </a:lnTo>
                      <a:lnTo>
                        <a:pt x="2429581" y="3761235"/>
                      </a:lnTo>
                      <a:lnTo>
                        <a:pt x="2379709" y="3711387"/>
                      </a:lnTo>
                      <a:close/>
                      <a:moveTo>
                        <a:pt x="2459692" y="3790392"/>
                      </a:moveTo>
                      <a:lnTo>
                        <a:pt x="2459692" y="3609808"/>
                      </a:lnTo>
                      <a:lnTo>
                        <a:pt x="2379709" y="3529862"/>
                      </a:lnTo>
                      <a:lnTo>
                        <a:pt x="2379709" y="3483775"/>
                      </a:lnTo>
                      <a:lnTo>
                        <a:pt x="2514268" y="3618273"/>
                      </a:lnTo>
                      <a:lnTo>
                        <a:pt x="2514268" y="3844944"/>
                      </a:lnTo>
                      <a:lnTo>
                        <a:pt x="2459692" y="379039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1" name="Google Shape;511;p22"/>
                <p:cNvSpPr/>
                <p:nvPr/>
              </p:nvSpPr>
              <p:spPr>
                <a:xfrm>
                  <a:off x="5111522" y="4231932"/>
                  <a:ext cx="342512" cy="1551897"/>
                </a:xfrm>
                <a:custGeom>
                  <a:rect b="b" l="l" r="r" t="t"/>
                  <a:pathLst>
                    <a:path extrusionOk="0" h="1551897" w="342512">
                      <a:moveTo>
                        <a:pt x="294523" y="821095"/>
                      </a:moveTo>
                      <a:lnTo>
                        <a:pt x="294523" y="653678"/>
                      </a:lnTo>
                      <a:lnTo>
                        <a:pt x="56458" y="415721"/>
                      </a:lnTo>
                      <a:lnTo>
                        <a:pt x="56458" y="102519"/>
                      </a:lnTo>
                      <a:cubicBezTo>
                        <a:pt x="82805" y="99698"/>
                        <a:pt x="103507" y="78065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8065"/>
                        <a:pt x="20701" y="100638"/>
                        <a:pt x="47048" y="102519"/>
                      </a:cubicBezTo>
                      <a:lnTo>
                        <a:pt x="47048" y="419483"/>
                      </a:lnTo>
                      <a:lnTo>
                        <a:pt x="285113" y="657440"/>
                      </a:lnTo>
                      <a:lnTo>
                        <a:pt x="285113" y="821095"/>
                      </a:lnTo>
                      <a:cubicBezTo>
                        <a:pt x="258766" y="823917"/>
                        <a:pt x="238065" y="845549"/>
                        <a:pt x="238065" y="871884"/>
                      </a:cubicBezTo>
                      <a:cubicBezTo>
                        <a:pt x="238065" y="898220"/>
                        <a:pt x="258766" y="920793"/>
                        <a:pt x="285113" y="922674"/>
                      </a:cubicBezTo>
                      <a:lnTo>
                        <a:pt x="285113" y="1025193"/>
                      </a:lnTo>
                      <a:lnTo>
                        <a:pt x="111034" y="1199194"/>
                      </a:lnTo>
                      <a:lnTo>
                        <a:pt x="111034" y="1551898"/>
                      </a:lnTo>
                      <a:lnTo>
                        <a:pt x="121385" y="1551898"/>
                      </a:lnTo>
                      <a:lnTo>
                        <a:pt x="121385" y="1203896"/>
                      </a:lnTo>
                      <a:lnTo>
                        <a:pt x="295464" y="1029896"/>
                      </a:lnTo>
                      <a:lnTo>
                        <a:pt x="295464" y="923614"/>
                      </a:lnTo>
                      <a:cubicBezTo>
                        <a:pt x="321811" y="920793"/>
                        <a:pt x="342513" y="899160"/>
                        <a:pt x="342513" y="872825"/>
                      </a:cubicBezTo>
                      <a:cubicBezTo>
                        <a:pt x="342513" y="846490"/>
                        <a:pt x="320870" y="822976"/>
                        <a:pt x="294523" y="821095"/>
                      </a:cubicBezTo>
                      <a:close/>
                      <a:moveTo>
                        <a:pt x="10351" y="51730"/>
                      </a:moveTo>
                      <a:cubicBezTo>
                        <a:pt x="10351" y="29157"/>
                        <a:pt x="29170" y="10346"/>
                        <a:pt x="51753" y="10346"/>
                      </a:cubicBezTo>
                      <a:cubicBezTo>
                        <a:pt x="74336" y="10346"/>
                        <a:pt x="93156" y="29157"/>
                        <a:pt x="93156" y="51730"/>
                      </a:cubicBezTo>
                      <a:cubicBezTo>
                        <a:pt x="93156" y="74303"/>
                        <a:pt x="74336" y="93114"/>
                        <a:pt x="51753" y="93114"/>
                      </a:cubicBezTo>
                      <a:cubicBezTo>
                        <a:pt x="29170" y="94054"/>
                        <a:pt x="10351" y="75244"/>
                        <a:pt x="10351" y="51730"/>
                      </a:cubicBezTo>
                      <a:close/>
                      <a:moveTo>
                        <a:pt x="289818" y="914209"/>
                      </a:moveTo>
                      <a:cubicBezTo>
                        <a:pt x="267235" y="914209"/>
                        <a:pt x="248416" y="895398"/>
                        <a:pt x="248416" y="872825"/>
                      </a:cubicBezTo>
                      <a:cubicBezTo>
                        <a:pt x="248416" y="850252"/>
                        <a:pt x="267235" y="831441"/>
                        <a:pt x="289818" y="831441"/>
                      </a:cubicBezTo>
                      <a:cubicBezTo>
                        <a:pt x="312401" y="831441"/>
                        <a:pt x="331221" y="850252"/>
                        <a:pt x="331221" y="872825"/>
                      </a:cubicBezTo>
                      <a:cubicBezTo>
                        <a:pt x="331221" y="895398"/>
                        <a:pt x="312401" y="914209"/>
                        <a:pt x="289818" y="9142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2" name="Google Shape;512;p22"/>
                <p:cNvSpPr/>
                <p:nvPr/>
              </p:nvSpPr>
              <p:spPr>
                <a:xfrm>
                  <a:off x="3924961" y="2316044"/>
                  <a:ext cx="426258" cy="433590"/>
                </a:xfrm>
                <a:custGeom>
                  <a:rect b="b" l="l" r="r" t="t"/>
                  <a:pathLst>
                    <a:path extrusionOk="0" h="433590" w="426258">
                      <a:moveTo>
                        <a:pt x="103507" y="51730"/>
                      </a:move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8065"/>
                        <a:pt x="20701" y="100638"/>
                        <a:pt x="47048" y="102519"/>
                      </a:cubicBezTo>
                      <a:lnTo>
                        <a:pt x="47048" y="217266"/>
                      </a:lnTo>
                      <a:lnTo>
                        <a:pt x="216423" y="386564"/>
                      </a:lnTo>
                      <a:lnTo>
                        <a:pt x="323693" y="386564"/>
                      </a:lnTo>
                      <a:cubicBezTo>
                        <a:pt x="326516" y="412899"/>
                        <a:pt x="348158" y="433591"/>
                        <a:pt x="374506" y="433591"/>
                      </a:cubicBezTo>
                      <a:cubicBezTo>
                        <a:pt x="402735" y="433591"/>
                        <a:pt x="426259" y="410077"/>
                        <a:pt x="426259" y="381861"/>
                      </a:cubicBezTo>
                      <a:cubicBezTo>
                        <a:pt x="426259" y="353645"/>
                        <a:pt x="402735" y="330131"/>
                        <a:pt x="374506" y="330131"/>
                      </a:cubicBezTo>
                      <a:cubicBezTo>
                        <a:pt x="348158" y="330131"/>
                        <a:pt x="325575" y="350823"/>
                        <a:pt x="323693" y="377158"/>
                      </a:cubicBezTo>
                      <a:lnTo>
                        <a:pt x="220187" y="377158"/>
                      </a:lnTo>
                      <a:lnTo>
                        <a:pt x="56458" y="213503"/>
                      </a:lnTo>
                      <a:lnTo>
                        <a:pt x="56458" y="102519"/>
                      </a:lnTo>
                      <a:cubicBezTo>
                        <a:pt x="82805" y="99698"/>
                        <a:pt x="103507" y="78065"/>
                        <a:pt x="103507" y="51730"/>
                      </a:cubicBezTo>
                      <a:close/>
                      <a:moveTo>
                        <a:pt x="374506" y="339536"/>
                      </a:moveTo>
                      <a:cubicBezTo>
                        <a:pt x="397089" y="339536"/>
                        <a:pt x="415908" y="358347"/>
                        <a:pt x="415908" y="380920"/>
                      </a:cubicBezTo>
                      <a:cubicBezTo>
                        <a:pt x="415908" y="403493"/>
                        <a:pt x="397089" y="422304"/>
                        <a:pt x="374506" y="422304"/>
                      </a:cubicBezTo>
                      <a:cubicBezTo>
                        <a:pt x="351922" y="422304"/>
                        <a:pt x="333103" y="403493"/>
                        <a:pt x="333103" y="380920"/>
                      </a:cubicBezTo>
                      <a:cubicBezTo>
                        <a:pt x="333103" y="358347"/>
                        <a:pt x="351922" y="339536"/>
                        <a:pt x="374506" y="339536"/>
                      </a:cubicBezTo>
                      <a:close/>
                      <a:moveTo>
                        <a:pt x="10351" y="51730"/>
                      </a:moveTo>
                      <a:cubicBezTo>
                        <a:pt x="10351" y="29157"/>
                        <a:pt x="29170" y="10346"/>
                        <a:pt x="51753" y="10346"/>
                      </a:cubicBezTo>
                      <a:cubicBezTo>
                        <a:pt x="74336" y="10346"/>
                        <a:pt x="93156" y="29157"/>
                        <a:pt x="93156" y="51730"/>
                      </a:cubicBezTo>
                      <a:cubicBezTo>
                        <a:pt x="93156" y="74303"/>
                        <a:pt x="74336" y="93114"/>
                        <a:pt x="51753" y="93114"/>
                      </a:cubicBezTo>
                      <a:cubicBezTo>
                        <a:pt x="29170" y="93114"/>
                        <a:pt x="10351" y="74303"/>
                        <a:pt x="10351" y="5173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3" name="Google Shape;513;p22"/>
                <p:cNvSpPr/>
                <p:nvPr/>
              </p:nvSpPr>
              <p:spPr>
                <a:xfrm>
                  <a:off x="4998606" y="4230991"/>
                  <a:ext cx="304873" cy="1552838"/>
                </a:xfrm>
                <a:custGeom>
                  <a:rect b="b" l="l" r="r" t="t"/>
                  <a:pathLst>
                    <a:path extrusionOk="0" h="1552838" w="304873">
                      <a:moveTo>
                        <a:pt x="304874" y="649916"/>
                      </a:moveTo>
                      <a:lnTo>
                        <a:pt x="67750" y="411958"/>
                      </a:lnTo>
                      <a:lnTo>
                        <a:pt x="67750" y="100638"/>
                      </a:lnTo>
                      <a:cubicBezTo>
                        <a:pt x="88451" y="94054"/>
                        <a:pt x="103507" y="74303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5244"/>
                        <a:pt x="15996" y="94995"/>
                        <a:pt x="37639" y="101579"/>
                      </a:cubicBezTo>
                      <a:lnTo>
                        <a:pt x="37639" y="424185"/>
                      </a:lnTo>
                      <a:lnTo>
                        <a:pt x="274763" y="662143"/>
                      </a:lnTo>
                      <a:lnTo>
                        <a:pt x="274763" y="1022371"/>
                      </a:lnTo>
                      <a:lnTo>
                        <a:pt x="100683" y="1196372"/>
                      </a:lnTo>
                      <a:lnTo>
                        <a:pt x="100683" y="1552838"/>
                      </a:lnTo>
                      <a:lnTo>
                        <a:pt x="130795" y="1552838"/>
                      </a:lnTo>
                      <a:lnTo>
                        <a:pt x="130795" y="1208599"/>
                      </a:lnTo>
                      <a:lnTo>
                        <a:pt x="304874" y="1034598"/>
                      </a:lnTo>
                      <a:lnTo>
                        <a:pt x="304874" y="64991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" name="Google Shape;514;p22"/>
                <p:cNvSpPr/>
                <p:nvPr/>
              </p:nvSpPr>
              <p:spPr>
                <a:xfrm>
                  <a:off x="5165157" y="5440531"/>
                  <a:ext cx="10350" cy="343298"/>
                </a:xfrm>
                <a:custGeom>
                  <a:rect b="b" l="l" r="r" t="t"/>
                  <a:pathLst>
                    <a:path extrusionOk="0" h="343298" w="10350">
                      <a:moveTo>
                        <a:pt x="0" y="0"/>
                      </a:moveTo>
                      <a:lnTo>
                        <a:pt x="10351" y="0"/>
                      </a:lnTo>
                      <a:lnTo>
                        <a:pt x="10351" y="343299"/>
                      </a:lnTo>
                      <a:lnTo>
                        <a:pt x="0" y="34329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5" name="Google Shape;515;p22"/>
                <p:cNvSpPr/>
                <p:nvPr/>
              </p:nvSpPr>
              <p:spPr>
                <a:xfrm>
                  <a:off x="5113404" y="4777447"/>
                  <a:ext cx="132676" cy="568088"/>
                </a:xfrm>
                <a:custGeom>
                  <a:rect b="b" l="l" r="r" t="t"/>
                  <a:pathLst>
                    <a:path extrusionOk="0" h="568088" w="132676">
                      <a:moveTo>
                        <a:pt x="7528" y="560564"/>
                      </a:moveTo>
                      <a:lnTo>
                        <a:pt x="14115" y="568089"/>
                      </a:lnTo>
                      <a:lnTo>
                        <a:pt x="132677" y="449580"/>
                      </a:lnTo>
                      <a:lnTo>
                        <a:pt x="132677" y="126973"/>
                      </a:lnTo>
                      <a:lnTo>
                        <a:pt x="6587" y="0"/>
                      </a:lnTo>
                      <a:lnTo>
                        <a:pt x="0" y="7525"/>
                      </a:lnTo>
                      <a:lnTo>
                        <a:pt x="123267" y="130736"/>
                      </a:lnTo>
                      <a:lnTo>
                        <a:pt x="123267" y="4458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16" name="Google Shape;516;p22"/>
            <p:cNvGrpSpPr/>
            <p:nvPr/>
          </p:nvGrpSpPr>
          <p:grpSpPr>
            <a:xfrm>
              <a:off x="121" y="-327"/>
              <a:ext cx="9144044" cy="5144157"/>
              <a:chOff x="121" y="-231"/>
              <a:chExt cx="9144044" cy="5144157"/>
            </a:xfrm>
          </p:grpSpPr>
          <p:grpSp>
            <p:nvGrpSpPr>
              <p:cNvPr id="517" name="Google Shape;517;p22"/>
              <p:cNvGrpSpPr/>
              <p:nvPr/>
            </p:nvGrpSpPr>
            <p:grpSpPr>
              <a:xfrm flipH="1">
                <a:off x="7631195" y="2446588"/>
                <a:ext cx="1512969" cy="2697338"/>
                <a:chOff x="3119492" y="1217488"/>
                <a:chExt cx="2561316" cy="4566341"/>
              </a:xfrm>
            </p:grpSpPr>
            <p:sp>
              <p:nvSpPr>
                <p:cNvPr id="518" name="Google Shape;518;p22"/>
                <p:cNvSpPr/>
                <p:nvPr/>
              </p:nvSpPr>
              <p:spPr>
                <a:xfrm>
                  <a:off x="3119492" y="1217488"/>
                  <a:ext cx="2561316" cy="4563519"/>
                </a:xfrm>
                <a:custGeom>
                  <a:rect b="b" l="l" r="r" t="t"/>
                  <a:pathLst>
                    <a:path extrusionOk="0" h="4563519" w="2561316">
                      <a:moveTo>
                        <a:pt x="2523678" y="3614511"/>
                      </a:moveTo>
                      <a:lnTo>
                        <a:pt x="2379709" y="3470607"/>
                      </a:lnTo>
                      <a:lnTo>
                        <a:pt x="2379709" y="2700302"/>
                      </a:lnTo>
                      <a:lnTo>
                        <a:pt x="2477570" y="2602485"/>
                      </a:lnTo>
                      <a:lnTo>
                        <a:pt x="2477570" y="1996775"/>
                      </a:lnTo>
                      <a:cubicBezTo>
                        <a:pt x="2503917" y="1993953"/>
                        <a:pt x="2523678" y="1972321"/>
                        <a:pt x="2523678" y="1945986"/>
                      </a:cubicBezTo>
                      <a:cubicBezTo>
                        <a:pt x="2523678" y="1917769"/>
                        <a:pt x="2500154" y="1894256"/>
                        <a:pt x="2471924" y="1894256"/>
                      </a:cubicBezTo>
                      <a:cubicBezTo>
                        <a:pt x="2443695" y="1894256"/>
                        <a:pt x="2420171" y="1917769"/>
                        <a:pt x="2420171" y="1945986"/>
                      </a:cubicBezTo>
                      <a:cubicBezTo>
                        <a:pt x="2420171" y="1973261"/>
                        <a:pt x="2440872" y="1994894"/>
                        <a:pt x="2467220" y="1996775"/>
                      </a:cubicBezTo>
                      <a:lnTo>
                        <a:pt x="2467220" y="2598723"/>
                      </a:lnTo>
                      <a:lnTo>
                        <a:pt x="2369359" y="2696540"/>
                      </a:lnTo>
                      <a:lnTo>
                        <a:pt x="2369359" y="3460261"/>
                      </a:lnTo>
                      <a:lnTo>
                        <a:pt x="2267734" y="3358683"/>
                      </a:lnTo>
                      <a:lnTo>
                        <a:pt x="2267734" y="1928115"/>
                      </a:lnTo>
                      <a:lnTo>
                        <a:pt x="2406057" y="1789855"/>
                      </a:lnTo>
                      <a:lnTo>
                        <a:pt x="2406057" y="928317"/>
                      </a:lnTo>
                      <a:lnTo>
                        <a:pt x="2395706" y="928317"/>
                      </a:lnTo>
                      <a:lnTo>
                        <a:pt x="2395706" y="1785152"/>
                      </a:lnTo>
                      <a:lnTo>
                        <a:pt x="2257383" y="1923412"/>
                      </a:lnTo>
                      <a:lnTo>
                        <a:pt x="2257383" y="3361504"/>
                      </a:lnTo>
                      <a:lnTo>
                        <a:pt x="2369359" y="3473429"/>
                      </a:lnTo>
                      <a:lnTo>
                        <a:pt x="2369359" y="3519516"/>
                      </a:lnTo>
                      <a:lnTo>
                        <a:pt x="2203748" y="3353980"/>
                      </a:lnTo>
                      <a:lnTo>
                        <a:pt x="2203748" y="1932818"/>
                      </a:lnTo>
                      <a:lnTo>
                        <a:pt x="2342071" y="1794558"/>
                      </a:lnTo>
                      <a:lnTo>
                        <a:pt x="2342071" y="966879"/>
                      </a:lnTo>
                      <a:cubicBezTo>
                        <a:pt x="2363713" y="960295"/>
                        <a:pt x="2378769" y="940544"/>
                        <a:pt x="2378769" y="917971"/>
                      </a:cubicBezTo>
                      <a:cubicBezTo>
                        <a:pt x="2378769" y="889755"/>
                        <a:pt x="2355244" y="866241"/>
                        <a:pt x="2327015" y="866241"/>
                      </a:cubicBezTo>
                      <a:cubicBezTo>
                        <a:pt x="2298786" y="866241"/>
                        <a:pt x="2275262" y="889755"/>
                        <a:pt x="2275262" y="917971"/>
                      </a:cubicBezTo>
                      <a:cubicBezTo>
                        <a:pt x="2275262" y="941485"/>
                        <a:pt x="2290317" y="960295"/>
                        <a:pt x="2311960" y="966879"/>
                      </a:cubicBezTo>
                      <a:lnTo>
                        <a:pt x="2311960" y="1782331"/>
                      </a:lnTo>
                      <a:lnTo>
                        <a:pt x="2173637" y="1920591"/>
                      </a:lnTo>
                      <a:lnTo>
                        <a:pt x="2173637" y="2483977"/>
                      </a:lnTo>
                      <a:lnTo>
                        <a:pt x="1954392" y="2264830"/>
                      </a:lnTo>
                      <a:lnTo>
                        <a:pt x="1954392" y="2041921"/>
                      </a:lnTo>
                      <a:lnTo>
                        <a:pt x="1514959" y="1602687"/>
                      </a:lnTo>
                      <a:lnTo>
                        <a:pt x="1514959" y="1421162"/>
                      </a:lnTo>
                      <a:cubicBezTo>
                        <a:pt x="1541307" y="1418340"/>
                        <a:pt x="1562008" y="1396708"/>
                        <a:pt x="1562008" y="1370373"/>
                      </a:cubicBezTo>
                      <a:cubicBezTo>
                        <a:pt x="1562008" y="1342156"/>
                        <a:pt x="1538484" y="1318643"/>
                        <a:pt x="1510254" y="1318643"/>
                      </a:cubicBezTo>
                      <a:cubicBezTo>
                        <a:pt x="1482025" y="1318643"/>
                        <a:pt x="1458501" y="1342156"/>
                        <a:pt x="1458501" y="1370373"/>
                      </a:cubicBezTo>
                      <a:cubicBezTo>
                        <a:pt x="1458501" y="1396708"/>
                        <a:pt x="1479203" y="1419281"/>
                        <a:pt x="1505550" y="1421162"/>
                      </a:cubicBezTo>
                      <a:lnTo>
                        <a:pt x="1505550" y="1607390"/>
                      </a:lnTo>
                      <a:lnTo>
                        <a:pt x="1944982" y="2046624"/>
                      </a:lnTo>
                      <a:lnTo>
                        <a:pt x="1944982" y="2269533"/>
                      </a:lnTo>
                      <a:lnTo>
                        <a:pt x="2173637" y="2498085"/>
                      </a:lnTo>
                      <a:lnTo>
                        <a:pt x="2173637" y="2703123"/>
                      </a:lnTo>
                      <a:lnTo>
                        <a:pt x="1915812" y="2444474"/>
                      </a:lnTo>
                      <a:lnTo>
                        <a:pt x="1915812" y="2175478"/>
                      </a:lnTo>
                      <a:lnTo>
                        <a:pt x="1386988" y="1646893"/>
                      </a:lnTo>
                      <a:lnTo>
                        <a:pt x="1386988" y="1396708"/>
                      </a:lnTo>
                      <a:lnTo>
                        <a:pt x="939087" y="949009"/>
                      </a:lnTo>
                      <a:lnTo>
                        <a:pt x="269117" y="949009"/>
                      </a:lnTo>
                      <a:lnTo>
                        <a:pt x="66809" y="746792"/>
                      </a:lnTo>
                      <a:lnTo>
                        <a:pt x="66809" y="100638"/>
                      </a:lnTo>
                      <a:cubicBezTo>
                        <a:pt x="88451" y="94054"/>
                        <a:pt x="103507" y="74303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5244"/>
                        <a:pt x="15996" y="94054"/>
                        <a:pt x="36698" y="100638"/>
                      </a:cubicBezTo>
                      <a:lnTo>
                        <a:pt x="36698" y="759019"/>
                      </a:lnTo>
                      <a:lnTo>
                        <a:pt x="256884" y="979106"/>
                      </a:lnTo>
                      <a:lnTo>
                        <a:pt x="926854" y="979106"/>
                      </a:lnTo>
                      <a:lnTo>
                        <a:pt x="1356877" y="1408935"/>
                      </a:lnTo>
                      <a:lnTo>
                        <a:pt x="1356877" y="1659120"/>
                      </a:lnTo>
                      <a:lnTo>
                        <a:pt x="1885701" y="2187705"/>
                      </a:lnTo>
                      <a:lnTo>
                        <a:pt x="1885701" y="2456701"/>
                      </a:lnTo>
                      <a:lnTo>
                        <a:pt x="2173637" y="2744508"/>
                      </a:lnTo>
                      <a:lnTo>
                        <a:pt x="2173637" y="2964595"/>
                      </a:lnTo>
                      <a:lnTo>
                        <a:pt x="1856531" y="2647631"/>
                      </a:lnTo>
                      <a:lnTo>
                        <a:pt x="1856531" y="2332549"/>
                      </a:lnTo>
                      <a:lnTo>
                        <a:pt x="1257134" y="1713671"/>
                      </a:lnTo>
                      <a:lnTo>
                        <a:pt x="1257134" y="1397648"/>
                      </a:lnTo>
                      <a:lnTo>
                        <a:pt x="1050121" y="1397648"/>
                      </a:lnTo>
                      <a:lnTo>
                        <a:pt x="933441" y="1281021"/>
                      </a:lnTo>
                      <a:lnTo>
                        <a:pt x="933441" y="1078804"/>
                      </a:lnTo>
                      <a:lnTo>
                        <a:pt x="105388" y="1078804"/>
                      </a:lnTo>
                      <a:cubicBezTo>
                        <a:pt x="102566" y="1052469"/>
                        <a:pt x="80923" y="1031777"/>
                        <a:pt x="54576" y="1031777"/>
                      </a:cubicBezTo>
                      <a:cubicBezTo>
                        <a:pt x="26347" y="1031777"/>
                        <a:pt x="2823" y="1055290"/>
                        <a:pt x="2823" y="1083507"/>
                      </a:cubicBezTo>
                      <a:cubicBezTo>
                        <a:pt x="2823" y="1111723"/>
                        <a:pt x="26347" y="1135237"/>
                        <a:pt x="54576" y="1135237"/>
                      </a:cubicBezTo>
                      <a:cubicBezTo>
                        <a:pt x="80923" y="1135237"/>
                        <a:pt x="103507" y="1114545"/>
                        <a:pt x="105388" y="1088209"/>
                      </a:cubicBezTo>
                      <a:lnTo>
                        <a:pt x="924031" y="1088209"/>
                      </a:lnTo>
                      <a:lnTo>
                        <a:pt x="924031" y="1283842"/>
                      </a:lnTo>
                      <a:lnTo>
                        <a:pt x="1046357" y="1406113"/>
                      </a:lnTo>
                      <a:lnTo>
                        <a:pt x="1247724" y="1406113"/>
                      </a:lnTo>
                      <a:lnTo>
                        <a:pt x="1247724" y="1715552"/>
                      </a:lnTo>
                      <a:lnTo>
                        <a:pt x="1847121" y="2334430"/>
                      </a:lnTo>
                      <a:lnTo>
                        <a:pt x="1847121" y="2649513"/>
                      </a:lnTo>
                      <a:lnTo>
                        <a:pt x="2174578" y="2976822"/>
                      </a:lnTo>
                      <a:lnTo>
                        <a:pt x="2174578" y="3078401"/>
                      </a:lnTo>
                      <a:lnTo>
                        <a:pt x="1791604" y="2695599"/>
                      </a:lnTo>
                      <a:lnTo>
                        <a:pt x="1791604" y="2381457"/>
                      </a:lnTo>
                      <a:lnTo>
                        <a:pt x="1185620" y="1775747"/>
                      </a:lnTo>
                      <a:lnTo>
                        <a:pt x="1185620" y="1592341"/>
                      </a:lnTo>
                      <a:lnTo>
                        <a:pt x="999309" y="1592341"/>
                      </a:lnTo>
                      <a:lnTo>
                        <a:pt x="761244" y="1354383"/>
                      </a:lnTo>
                      <a:lnTo>
                        <a:pt x="761244" y="1144642"/>
                      </a:lnTo>
                      <a:lnTo>
                        <a:pt x="243711" y="1144642"/>
                      </a:lnTo>
                      <a:cubicBezTo>
                        <a:pt x="240888" y="1118307"/>
                        <a:pt x="219246" y="1097615"/>
                        <a:pt x="192899" y="1097615"/>
                      </a:cubicBezTo>
                      <a:cubicBezTo>
                        <a:pt x="164669" y="1097615"/>
                        <a:pt x="141145" y="1121129"/>
                        <a:pt x="141145" y="1149345"/>
                      </a:cubicBezTo>
                      <a:cubicBezTo>
                        <a:pt x="141145" y="1177561"/>
                        <a:pt x="164669" y="1201075"/>
                        <a:pt x="192899" y="1201075"/>
                      </a:cubicBezTo>
                      <a:cubicBezTo>
                        <a:pt x="219246" y="1201075"/>
                        <a:pt x="241829" y="1180383"/>
                        <a:pt x="243711" y="1154048"/>
                      </a:cubicBezTo>
                      <a:lnTo>
                        <a:pt x="750893" y="1154048"/>
                      </a:lnTo>
                      <a:lnTo>
                        <a:pt x="750893" y="1358146"/>
                      </a:lnTo>
                      <a:lnTo>
                        <a:pt x="994604" y="1601746"/>
                      </a:lnTo>
                      <a:lnTo>
                        <a:pt x="1174329" y="1601746"/>
                      </a:lnTo>
                      <a:lnTo>
                        <a:pt x="1174329" y="1779509"/>
                      </a:lnTo>
                      <a:lnTo>
                        <a:pt x="1780313" y="2385220"/>
                      </a:lnTo>
                      <a:lnTo>
                        <a:pt x="1780313" y="2699361"/>
                      </a:lnTo>
                      <a:lnTo>
                        <a:pt x="2172696" y="3091568"/>
                      </a:lnTo>
                      <a:lnTo>
                        <a:pt x="2172696" y="3363385"/>
                      </a:lnTo>
                      <a:lnTo>
                        <a:pt x="2368418" y="3559018"/>
                      </a:lnTo>
                      <a:lnTo>
                        <a:pt x="2368418" y="3711387"/>
                      </a:lnTo>
                      <a:lnTo>
                        <a:pt x="2428640" y="3771581"/>
                      </a:lnTo>
                      <a:lnTo>
                        <a:pt x="2428640" y="4562579"/>
                      </a:lnTo>
                      <a:lnTo>
                        <a:pt x="2458751" y="4562579"/>
                      </a:lnTo>
                      <a:lnTo>
                        <a:pt x="2458751" y="3800738"/>
                      </a:lnTo>
                      <a:lnTo>
                        <a:pt x="2513327" y="3855290"/>
                      </a:lnTo>
                      <a:lnTo>
                        <a:pt x="2513327" y="4562579"/>
                      </a:lnTo>
                      <a:lnTo>
                        <a:pt x="2523678" y="4562579"/>
                      </a:lnTo>
                      <a:lnTo>
                        <a:pt x="2523678" y="3865636"/>
                      </a:lnTo>
                      <a:lnTo>
                        <a:pt x="2550966" y="3892911"/>
                      </a:lnTo>
                      <a:lnTo>
                        <a:pt x="2550966" y="4563519"/>
                      </a:lnTo>
                      <a:lnTo>
                        <a:pt x="2561316" y="4563519"/>
                      </a:lnTo>
                      <a:lnTo>
                        <a:pt x="2561316" y="3889149"/>
                      </a:lnTo>
                      <a:lnTo>
                        <a:pt x="2524619" y="3852468"/>
                      </a:lnTo>
                      <a:lnTo>
                        <a:pt x="2524619" y="3614511"/>
                      </a:lnTo>
                      <a:close/>
                      <a:moveTo>
                        <a:pt x="2430522" y="1945986"/>
                      </a:moveTo>
                      <a:cubicBezTo>
                        <a:pt x="2430522" y="1923412"/>
                        <a:pt x="2449341" y="1904602"/>
                        <a:pt x="2471924" y="1904602"/>
                      </a:cubicBezTo>
                      <a:cubicBezTo>
                        <a:pt x="2494508" y="1904602"/>
                        <a:pt x="2513327" y="1923412"/>
                        <a:pt x="2513327" y="1945986"/>
                      </a:cubicBezTo>
                      <a:cubicBezTo>
                        <a:pt x="2513327" y="1968559"/>
                        <a:pt x="2494508" y="1987369"/>
                        <a:pt x="2471924" y="1987369"/>
                      </a:cubicBezTo>
                      <a:cubicBezTo>
                        <a:pt x="2449341" y="1987369"/>
                        <a:pt x="2430522" y="1968559"/>
                        <a:pt x="2430522" y="1945986"/>
                      </a:cubicBezTo>
                      <a:close/>
                      <a:moveTo>
                        <a:pt x="53635" y="1126772"/>
                      </a:moveTo>
                      <a:cubicBezTo>
                        <a:pt x="31052" y="1126772"/>
                        <a:pt x="12233" y="1107961"/>
                        <a:pt x="12233" y="1085388"/>
                      </a:cubicBezTo>
                      <a:cubicBezTo>
                        <a:pt x="12233" y="1062815"/>
                        <a:pt x="31052" y="1044004"/>
                        <a:pt x="53635" y="1044004"/>
                      </a:cubicBezTo>
                      <a:cubicBezTo>
                        <a:pt x="76218" y="1044004"/>
                        <a:pt x="95038" y="1062815"/>
                        <a:pt x="95038" y="1085388"/>
                      </a:cubicBezTo>
                      <a:cubicBezTo>
                        <a:pt x="95979" y="1107961"/>
                        <a:pt x="77159" y="1126772"/>
                        <a:pt x="53635" y="1126772"/>
                      </a:cubicBezTo>
                      <a:close/>
                      <a:moveTo>
                        <a:pt x="192899" y="1192610"/>
                      </a:moveTo>
                      <a:cubicBezTo>
                        <a:pt x="170315" y="1192610"/>
                        <a:pt x="151496" y="1173799"/>
                        <a:pt x="151496" y="1151226"/>
                      </a:cubicBezTo>
                      <a:cubicBezTo>
                        <a:pt x="151496" y="1128653"/>
                        <a:pt x="170315" y="1109842"/>
                        <a:pt x="192899" y="1109842"/>
                      </a:cubicBezTo>
                      <a:cubicBezTo>
                        <a:pt x="215482" y="1109842"/>
                        <a:pt x="234301" y="1128653"/>
                        <a:pt x="234301" y="1151226"/>
                      </a:cubicBezTo>
                      <a:cubicBezTo>
                        <a:pt x="235242" y="1173799"/>
                        <a:pt x="216423" y="1192610"/>
                        <a:pt x="192899" y="1192610"/>
                      </a:cubicBezTo>
                      <a:close/>
                      <a:moveTo>
                        <a:pt x="2379709" y="3711387"/>
                      </a:moveTo>
                      <a:lnTo>
                        <a:pt x="2379709" y="3573127"/>
                      </a:lnTo>
                      <a:lnTo>
                        <a:pt x="2429581" y="3622976"/>
                      </a:lnTo>
                      <a:lnTo>
                        <a:pt x="2429581" y="3761235"/>
                      </a:lnTo>
                      <a:lnTo>
                        <a:pt x="2379709" y="3711387"/>
                      </a:lnTo>
                      <a:close/>
                      <a:moveTo>
                        <a:pt x="2459692" y="3790392"/>
                      </a:moveTo>
                      <a:lnTo>
                        <a:pt x="2459692" y="3609808"/>
                      </a:lnTo>
                      <a:lnTo>
                        <a:pt x="2379709" y="3529862"/>
                      </a:lnTo>
                      <a:lnTo>
                        <a:pt x="2379709" y="3483775"/>
                      </a:lnTo>
                      <a:lnTo>
                        <a:pt x="2514268" y="3618273"/>
                      </a:lnTo>
                      <a:lnTo>
                        <a:pt x="2514268" y="3844944"/>
                      </a:lnTo>
                      <a:lnTo>
                        <a:pt x="2459692" y="379039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9" name="Google Shape;519;p22"/>
                <p:cNvSpPr/>
                <p:nvPr/>
              </p:nvSpPr>
              <p:spPr>
                <a:xfrm>
                  <a:off x="5111522" y="4231932"/>
                  <a:ext cx="342512" cy="1551897"/>
                </a:xfrm>
                <a:custGeom>
                  <a:rect b="b" l="l" r="r" t="t"/>
                  <a:pathLst>
                    <a:path extrusionOk="0" h="1551897" w="342512">
                      <a:moveTo>
                        <a:pt x="294523" y="821095"/>
                      </a:moveTo>
                      <a:lnTo>
                        <a:pt x="294523" y="653678"/>
                      </a:lnTo>
                      <a:lnTo>
                        <a:pt x="56458" y="415721"/>
                      </a:lnTo>
                      <a:lnTo>
                        <a:pt x="56458" y="102519"/>
                      </a:lnTo>
                      <a:cubicBezTo>
                        <a:pt x="82805" y="99698"/>
                        <a:pt x="103507" y="78065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8065"/>
                        <a:pt x="20701" y="100638"/>
                        <a:pt x="47048" y="102519"/>
                      </a:cubicBezTo>
                      <a:lnTo>
                        <a:pt x="47048" y="419483"/>
                      </a:lnTo>
                      <a:lnTo>
                        <a:pt x="285113" y="657440"/>
                      </a:lnTo>
                      <a:lnTo>
                        <a:pt x="285113" y="821095"/>
                      </a:lnTo>
                      <a:cubicBezTo>
                        <a:pt x="258766" y="823917"/>
                        <a:pt x="238065" y="845549"/>
                        <a:pt x="238065" y="871884"/>
                      </a:cubicBezTo>
                      <a:cubicBezTo>
                        <a:pt x="238065" y="898220"/>
                        <a:pt x="258766" y="920793"/>
                        <a:pt x="285113" y="922674"/>
                      </a:cubicBezTo>
                      <a:lnTo>
                        <a:pt x="285113" y="1025193"/>
                      </a:lnTo>
                      <a:lnTo>
                        <a:pt x="111034" y="1199194"/>
                      </a:lnTo>
                      <a:lnTo>
                        <a:pt x="111034" y="1551898"/>
                      </a:lnTo>
                      <a:lnTo>
                        <a:pt x="121385" y="1551898"/>
                      </a:lnTo>
                      <a:lnTo>
                        <a:pt x="121385" y="1203896"/>
                      </a:lnTo>
                      <a:lnTo>
                        <a:pt x="295464" y="1029896"/>
                      </a:lnTo>
                      <a:lnTo>
                        <a:pt x="295464" y="923614"/>
                      </a:lnTo>
                      <a:cubicBezTo>
                        <a:pt x="321811" y="920793"/>
                        <a:pt x="342513" y="899160"/>
                        <a:pt x="342513" y="872825"/>
                      </a:cubicBezTo>
                      <a:cubicBezTo>
                        <a:pt x="342513" y="846490"/>
                        <a:pt x="320870" y="822976"/>
                        <a:pt x="294523" y="821095"/>
                      </a:cubicBezTo>
                      <a:close/>
                      <a:moveTo>
                        <a:pt x="10351" y="51730"/>
                      </a:moveTo>
                      <a:cubicBezTo>
                        <a:pt x="10351" y="29157"/>
                        <a:pt x="29170" y="10346"/>
                        <a:pt x="51753" y="10346"/>
                      </a:cubicBezTo>
                      <a:cubicBezTo>
                        <a:pt x="74336" y="10346"/>
                        <a:pt x="93156" y="29157"/>
                        <a:pt x="93156" y="51730"/>
                      </a:cubicBezTo>
                      <a:cubicBezTo>
                        <a:pt x="93156" y="74303"/>
                        <a:pt x="74336" y="93114"/>
                        <a:pt x="51753" y="93114"/>
                      </a:cubicBezTo>
                      <a:cubicBezTo>
                        <a:pt x="29170" y="94054"/>
                        <a:pt x="10351" y="75244"/>
                        <a:pt x="10351" y="51730"/>
                      </a:cubicBezTo>
                      <a:close/>
                      <a:moveTo>
                        <a:pt x="289818" y="914209"/>
                      </a:moveTo>
                      <a:cubicBezTo>
                        <a:pt x="267235" y="914209"/>
                        <a:pt x="248416" y="895398"/>
                        <a:pt x="248416" y="872825"/>
                      </a:cubicBezTo>
                      <a:cubicBezTo>
                        <a:pt x="248416" y="850252"/>
                        <a:pt x="267235" y="831441"/>
                        <a:pt x="289818" y="831441"/>
                      </a:cubicBezTo>
                      <a:cubicBezTo>
                        <a:pt x="312401" y="831441"/>
                        <a:pt x="331221" y="850252"/>
                        <a:pt x="331221" y="872825"/>
                      </a:cubicBezTo>
                      <a:cubicBezTo>
                        <a:pt x="331221" y="895398"/>
                        <a:pt x="312401" y="914209"/>
                        <a:pt x="289818" y="9142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0" name="Google Shape;520;p22"/>
                <p:cNvSpPr/>
                <p:nvPr/>
              </p:nvSpPr>
              <p:spPr>
                <a:xfrm>
                  <a:off x="3924961" y="2316044"/>
                  <a:ext cx="426258" cy="433590"/>
                </a:xfrm>
                <a:custGeom>
                  <a:rect b="b" l="l" r="r" t="t"/>
                  <a:pathLst>
                    <a:path extrusionOk="0" h="433590" w="426258">
                      <a:moveTo>
                        <a:pt x="103507" y="51730"/>
                      </a:move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8065"/>
                        <a:pt x="20701" y="100638"/>
                        <a:pt x="47048" y="102519"/>
                      </a:cubicBezTo>
                      <a:lnTo>
                        <a:pt x="47048" y="217266"/>
                      </a:lnTo>
                      <a:lnTo>
                        <a:pt x="216423" y="386564"/>
                      </a:lnTo>
                      <a:lnTo>
                        <a:pt x="323693" y="386564"/>
                      </a:lnTo>
                      <a:cubicBezTo>
                        <a:pt x="326516" y="412899"/>
                        <a:pt x="348158" y="433591"/>
                        <a:pt x="374506" y="433591"/>
                      </a:cubicBezTo>
                      <a:cubicBezTo>
                        <a:pt x="402735" y="433591"/>
                        <a:pt x="426259" y="410077"/>
                        <a:pt x="426259" y="381861"/>
                      </a:cubicBezTo>
                      <a:cubicBezTo>
                        <a:pt x="426259" y="353645"/>
                        <a:pt x="402735" y="330131"/>
                        <a:pt x="374506" y="330131"/>
                      </a:cubicBezTo>
                      <a:cubicBezTo>
                        <a:pt x="348158" y="330131"/>
                        <a:pt x="325575" y="350823"/>
                        <a:pt x="323693" y="377158"/>
                      </a:cubicBezTo>
                      <a:lnTo>
                        <a:pt x="220187" y="377158"/>
                      </a:lnTo>
                      <a:lnTo>
                        <a:pt x="56458" y="213503"/>
                      </a:lnTo>
                      <a:lnTo>
                        <a:pt x="56458" y="102519"/>
                      </a:lnTo>
                      <a:cubicBezTo>
                        <a:pt x="82805" y="99698"/>
                        <a:pt x="103507" y="78065"/>
                        <a:pt x="103507" y="51730"/>
                      </a:cubicBezTo>
                      <a:close/>
                      <a:moveTo>
                        <a:pt x="374506" y="339536"/>
                      </a:moveTo>
                      <a:cubicBezTo>
                        <a:pt x="397089" y="339536"/>
                        <a:pt x="415908" y="358347"/>
                        <a:pt x="415908" y="380920"/>
                      </a:cubicBezTo>
                      <a:cubicBezTo>
                        <a:pt x="415908" y="403493"/>
                        <a:pt x="397089" y="422304"/>
                        <a:pt x="374506" y="422304"/>
                      </a:cubicBezTo>
                      <a:cubicBezTo>
                        <a:pt x="351922" y="422304"/>
                        <a:pt x="333103" y="403493"/>
                        <a:pt x="333103" y="380920"/>
                      </a:cubicBezTo>
                      <a:cubicBezTo>
                        <a:pt x="333103" y="358347"/>
                        <a:pt x="351922" y="339536"/>
                        <a:pt x="374506" y="339536"/>
                      </a:cubicBezTo>
                      <a:close/>
                      <a:moveTo>
                        <a:pt x="10351" y="51730"/>
                      </a:moveTo>
                      <a:cubicBezTo>
                        <a:pt x="10351" y="29157"/>
                        <a:pt x="29170" y="10346"/>
                        <a:pt x="51753" y="10346"/>
                      </a:cubicBezTo>
                      <a:cubicBezTo>
                        <a:pt x="74336" y="10346"/>
                        <a:pt x="93156" y="29157"/>
                        <a:pt x="93156" y="51730"/>
                      </a:cubicBezTo>
                      <a:cubicBezTo>
                        <a:pt x="93156" y="74303"/>
                        <a:pt x="74336" y="93114"/>
                        <a:pt x="51753" y="93114"/>
                      </a:cubicBezTo>
                      <a:cubicBezTo>
                        <a:pt x="29170" y="93114"/>
                        <a:pt x="10351" y="74303"/>
                        <a:pt x="10351" y="5173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1" name="Google Shape;521;p22"/>
                <p:cNvSpPr/>
                <p:nvPr/>
              </p:nvSpPr>
              <p:spPr>
                <a:xfrm>
                  <a:off x="4998606" y="4230991"/>
                  <a:ext cx="304873" cy="1552838"/>
                </a:xfrm>
                <a:custGeom>
                  <a:rect b="b" l="l" r="r" t="t"/>
                  <a:pathLst>
                    <a:path extrusionOk="0" h="1552838" w="304873">
                      <a:moveTo>
                        <a:pt x="304874" y="649916"/>
                      </a:moveTo>
                      <a:lnTo>
                        <a:pt x="67750" y="411958"/>
                      </a:lnTo>
                      <a:lnTo>
                        <a:pt x="67750" y="100638"/>
                      </a:lnTo>
                      <a:cubicBezTo>
                        <a:pt x="88451" y="94054"/>
                        <a:pt x="103507" y="74303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5244"/>
                        <a:pt x="15996" y="94995"/>
                        <a:pt x="37639" y="101579"/>
                      </a:cubicBezTo>
                      <a:lnTo>
                        <a:pt x="37639" y="424185"/>
                      </a:lnTo>
                      <a:lnTo>
                        <a:pt x="274763" y="662143"/>
                      </a:lnTo>
                      <a:lnTo>
                        <a:pt x="274763" y="1022371"/>
                      </a:lnTo>
                      <a:lnTo>
                        <a:pt x="100683" y="1196372"/>
                      </a:lnTo>
                      <a:lnTo>
                        <a:pt x="100683" y="1552838"/>
                      </a:lnTo>
                      <a:lnTo>
                        <a:pt x="130795" y="1552838"/>
                      </a:lnTo>
                      <a:lnTo>
                        <a:pt x="130795" y="1208599"/>
                      </a:lnTo>
                      <a:lnTo>
                        <a:pt x="304874" y="1034598"/>
                      </a:lnTo>
                      <a:lnTo>
                        <a:pt x="304874" y="64991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" name="Google Shape;522;p22"/>
                <p:cNvSpPr/>
                <p:nvPr/>
              </p:nvSpPr>
              <p:spPr>
                <a:xfrm>
                  <a:off x="5165157" y="5440531"/>
                  <a:ext cx="10350" cy="343298"/>
                </a:xfrm>
                <a:custGeom>
                  <a:rect b="b" l="l" r="r" t="t"/>
                  <a:pathLst>
                    <a:path extrusionOk="0" h="343298" w="10350">
                      <a:moveTo>
                        <a:pt x="0" y="0"/>
                      </a:moveTo>
                      <a:lnTo>
                        <a:pt x="10351" y="0"/>
                      </a:lnTo>
                      <a:lnTo>
                        <a:pt x="10351" y="343299"/>
                      </a:lnTo>
                      <a:lnTo>
                        <a:pt x="0" y="34329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3" name="Google Shape;523;p22"/>
                <p:cNvSpPr/>
                <p:nvPr/>
              </p:nvSpPr>
              <p:spPr>
                <a:xfrm>
                  <a:off x="5113404" y="4777447"/>
                  <a:ext cx="132676" cy="568088"/>
                </a:xfrm>
                <a:custGeom>
                  <a:rect b="b" l="l" r="r" t="t"/>
                  <a:pathLst>
                    <a:path extrusionOk="0" h="568088" w="132676">
                      <a:moveTo>
                        <a:pt x="7528" y="560564"/>
                      </a:moveTo>
                      <a:lnTo>
                        <a:pt x="14115" y="568089"/>
                      </a:lnTo>
                      <a:lnTo>
                        <a:pt x="132677" y="449580"/>
                      </a:lnTo>
                      <a:lnTo>
                        <a:pt x="132677" y="126973"/>
                      </a:lnTo>
                      <a:lnTo>
                        <a:pt x="6587" y="0"/>
                      </a:lnTo>
                      <a:lnTo>
                        <a:pt x="0" y="7525"/>
                      </a:lnTo>
                      <a:lnTo>
                        <a:pt x="123267" y="130736"/>
                      </a:lnTo>
                      <a:lnTo>
                        <a:pt x="123267" y="4458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4" name="Google Shape;524;p22"/>
              <p:cNvGrpSpPr/>
              <p:nvPr/>
            </p:nvGrpSpPr>
            <p:grpSpPr>
              <a:xfrm flipH="1" rot="10800000">
                <a:off x="121" y="-231"/>
                <a:ext cx="1655635" cy="2951683"/>
                <a:chOff x="3119492" y="1217488"/>
                <a:chExt cx="2561316" cy="4566341"/>
              </a:xfrm>
            </p:grpSpPr>
            <p:sp>
              <p:nvSpPr>
                <p:cNvPr id="525" name="Google Shape;525;p22"/>
                <p:cNvSpPr/>
                <p:nvPr/>
              </p:nvSpPr>
              <p:spPr>
                <a:xfrm>
                  <a:off x="3119492" y="1217488"/>
                  <a:ext cx="2561316" cy="4563519"/>
                </a:xfrm>
                <a:custGeom>
                  <a:rect b="b" l="l" r="r" t="t"/>
                  <a:pathLst>
                    <a:path extrusionOk="0" h="4563519" w="2561316">
                      <a:moveTo>
                        <a:pt x="2523678" y="3614511"/>
                      </a:moveTo>
                      <a:lnTo>
                        <a:pt x="2379709" y="3470607"/>
                      </a:lnTo>
                      <a:lnTo>
                        <a:pt x="2379709" y="2700302"/>
                      </a:lnTo>
                      <a:lnTo>
                        <a:pt x="2477570" y="2602485"/>
                      </a:lnTo>
                      <a:lnTo>
                        <a:pt x="2477570" y="1996775"/>
                      </a:lnTo>
                      <a:cubicBezTo>
                        <a:pt x="2503917" y="1993953"/>
                        <a:pt x="2523678" y="1972321"/>
                        <a:pt x="2523678" y="1945986"/>
                      </a:cubicBezTo>
                      <a:cubicBezTo>
                        <a:pt x="2523678" y="1917769"/>
                        <a:pt x="2500154" y="1894256"/>
                        <a:pt x="2471924" y="1894256"/>
                      </a:cubicBezTo>
                      <a:cubicBezTo>
                        <a:pt x="2443695" y="1894256"/>
                        <a:pt x="2420171" y="1917769"/>
                        <a:pt x="2420171" y="1945986"/>
                      </a:cubicBezTo>
                      <a:cubicBezTo>
                        <a:pt x="2420171" y="1973261"/>
                        <a:pt x="2440872" y="1994894"/>
                        <a:pt x="2467220" y="1996775"/>
                      </a:cubicBezTo>
                      <a:lnTo>
                        <a:pt x="2467220" y="2598723"/>
                      </a:lnTo>
                      <a:lnTo>
                        <a:pt x="2369359" y="2696540"/>
                      </a:lnTo>
                      <a:lnTo>
                        <a:pt x="2369359" y="3460261"/>
                      </a:lnTo>
                      <a:lnTo>
                        <a:pt x="2267734" y="3358683"/>
                      </a:lnTo>
                      <a:lnTo>
                        <a:pt x="2267734" y="1928115"/>
                      </a:lnTo>
                      <a:lnTo>
                        <a:pt x="2406057" y="1789855"/>
                      </a:lnTo>
                      <a:lnTo>
                        <a:pt x="2406057" y="928317"/>
                      </a:lnTo>
                      <a:lnTo>
                        <a:pt x="2395706" y="928317"/>
                      </a:lnTo>
                      <a:lnTo>
                        <a:pt x="2395706" y="1785152"/>
                      </a:lnTo>
                      <a:lnTo>
                        <a:pt x="2257383" y="1923412"/>
                      </a:lnTo>
                      <a:lnTo>
                        <a:pt x="2257383" y="3361504"/>
                      </a:lnTo>
                      <a:lnTo>
                        <a:pt x="2369359" y="3473429"/>
                      </a:lnTo>
                      <a:lnTo>
                        <a:pt x="2369359" y="3519516"/>
                      </a:lnTo>
                      <a:lnTo>
                        <a:pt x="2203748" y="3353980"/>
                      </a:lnTo>
                      <a:lnTo>
                        <a:pt x="2203748" y="1932818"/>
                      </a:lnTo>
                      <a:lnTo>
                        <a:pt x="2342071" y="1794558"/>
                      </a:lnTo>
                      <a:lnTo>
                        <a:pt x="2342071" y="966879"/>
                      </a:lnTo>
                      <a:cubicBezTo>
                        <a:pt x="2363713" y="960295"/>
                        <a:pt x="2378769" y="940544"/>
                        <a:pt x="2378769" y="917971"/>
                      </a:cubicBezTo>
                      <a:cubicBezTo>
                        <a:pt x="2378769" y="889755"/>
                        <a:pt x="2355244" y="866241"/>
                        <a:pt x="2327015" y="866241"/>
                      </a:cubicBezTo>
                      <a:cubicBezTo>
                        <a:pt x="2298786" y="866241"/>
                        <a:pt x="2275262" y="889755"/>
                        <a:pt x="2275262" y="917971"/>
                      </a:cubicBezTo>
                      <a:cubicBezTo>
                        <a:pt x="2275262" y="941485"/>
                        <a:pt x="2290317" y="960295"/>
                        <a:pt x="2311960" y="966879"/>
                      </a:cubicBezTo>
                      <a:lnTo>
                        <a:pt x="2311960" y="1782331"/>
                      </a:lnTo>
                      <a:lnTo>
                        <a:pt x="2173637" y="1920591"/>
                      </a:lnTo>
                      <a:lnTo>
                        <a:pt x="2173637" y="2483977"/>
                      </a:lnTo>
                      <a:lnTo>
                        <a:pt x="1954392" y="2264830"/>
                      </a:lnTo>
                      <a:lnTo>
                        <a:pt x="1954392" y="2041921"/>
                      </a:lnTo>
                      <a:lnTo>
                        <a:pt x="1514959" y="1602687"/>
                      </a:lnTo>
                      <a:lnTo>
                        <a:pt x="1514959" y="1421162"/>
                      </a:lnTo>
                      <a:cubicBezTo>
                        <a:pt x="1541307" y="1418340"/>
                        <a:pt x="1562008" y="1396708"/>
                        <a:pt x="1562008" y="1370373"/>
                      </a:cubicBezTo>
                      <a:cubicBezTo>
                        <a:pt x="1562008" y="1342156"/>
                        <a:pt x="1538484" y="1318643"/>
                        <a:pt x="1510254" y="1318643"/>
                      </a:cubicBezTo>
                      <a:cubicBezTo>
                        <a:pt x="1482025" y="1318643"/>
                        <a:pt x="1458501" y="1342156"/>
                        <a:pt x="1458501" y="1370373"/>
                      </a:cubicBezTo>
                      <a:cubicBezTo>
                        <a:pt x="1458501" y="1396708"/>
                        <a:pt x="1479203" y="1419281"/>
                        <a:pt x="1505550" y="1421162"/>
                      </a:cubicBezTo>
                      <a:lnTo>
                        <a:pt x="1505550" y="1607390"/>
                      </a:lnTo>
                      <a:lnTo>
                        <a:pt x="1944982" y="2046624"/>
                      </a:lnTo>
                      <a:lnTo>
                        <a:pt x="1944982" y="2269533"/>
                      </a:lnTo>
                      <a:lnTo>
                        <a:pt x="2173637" y="2498085"/>
                      </a:lnTo>
                      <a:lnTo>
                        <a:pt x="2173637" y="2703123"/>
                      </a:lnTo>
                      <a:lnTo>
                        <a:pt x="1915812" y="2444474"/>
                      </a:lnTo>
                      <a:lnTo>
                        <a:pt x="1915812" y="2175478"/>
                      </a:lnTo>
                      <a:lnTo>
                        <a:pt x="1386988" y="1646893"/>
                      </a:lnTo>
                      <a:lnTo>
                        <a:pt x="1386988" y="1396708"/>
                      </a:lnTo>
                      <a:lnTo>
                        <a:pt x="939087" y="949009"/>
                      </a:lnTo>
                      <a:lnTo>
                        <a:pt x="269117" y="949009"/>
                      </a:lnTo>
                      <a:lnTo>
                        <a:pt x="66809" y="746792"/>
                      </a:lnTo>
                      <a:lnTo>
                        <a:pt x="66809" y="100638"/>
                      </a:lnTo>
                      <a:cubicBezTo>
                        <a:pt x="88451" y="94054"/>
                        <a:pt x="103507" y="74303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5244"/>
                        <a:pt x="15996" y="94054"/>
                        <a:pt x="36698" y="100638"/>
                      </a:cubicBezTo>
                      <a:lnTo>
                        <a:pt x="36698" y="759019"/>
                      </a:lnTo>
                      <a:lnTo>
                        <a:pt x="256884" y="979106"/>
                      </a:lnTo>
                      <a:lnTo>
                        <a:pt x="926854" y="979106"/>
                      </a:lnTo>
                      <a:lnTo>
                        <a:pt x="1356877" y="1408935"/>
                      </a:lnTo>
                      <a:lnTo>
                        <a:pt x="1356877" y="1659120"/>
                      </a:lnTo>
                      <a:lnTo>
                        <a:pt x="1885701" y="2187705"/>
                      </a:lnTo>
                      <a:lnTo>
                        <a:pt x="1885701" y="2456701"/>
                      </a:lnTo>
                      <a:lnTo>
                        <a:pt x="2173637" y="2744508"/>
                      </a:lnTo>
                      <a:lnTo>
                        <a:pt x="2173637" y="2964595"/>
                      </a:lnTo>
                      <a:lnTo>
                        <a:pt x="1856531" y="2647631"/>
                      </a:lnTo>
                      <a:lnTo>
                        <a:pt x="1856531" y="2332549"/>
                      </a:lnTo>
                      <a:lnTo>
                        <a:pt x="1257134" y="1713671"/>
                      </a:lnTo>
                      <a:lnTo>
                        <a:pt x="1257134" y="1397648"/>
                      </a:lnTo>
                      <a:lnTo>
                        <a:pt x="1050121" y="1397648"/>
                      </a:lnTo>
                      <a:lnTo>
                        <a:pt x="933441" y="1281021"/>
                      </a:lnTo>
                      <a:lnTo>
                        <a:pt x="933441" y="1078804"/>
                      </a:lnTo>
                      <a:lnTo>
                        <a:pt x="105388" y="1078804"/>
                      </a:lnTo>
                      <a:cubicBezTo>
                        <a:pt x="102566" y="1052469"/>
                        <a:pt x="80923" y="1031777"/>
                        <a:pt x="54576" y="1031777"/>
                      </a:cubicBezTo>
                      <a:cubicBezTo>
                        <a:pt x="26347" y="1031777"/>
                        <a:pt x="2823" y="1055290"/>
                        <a:pt x="2823" y="1083507"/>
                      </a:cubicBezTo>
                      <a:cubicBezTo>
                        <a:pt x="2823" y="1111723"/>
                        <a:pt x="26347" y="1135237"/>
                        <a:pt x="54576" y="1135237"/>
                      </a:cubicBezTo>
                      <a:cubicBezTo>
                        <a:pt x="80923" y="1135237"/>
                        <a:pt x="103507" y="1114545"/>
                        <a:pt x="105388" y="1088209"/>
                      </a:cubicBezTo>
                      <a:lnTo>
                        <a:pt x="924031" y="1088209"/>
                      </a:lnTo>
                      <a:lnTo>
                        <a:pt x="924031" y="1283842"/>
                      </a:lnTo>
                      <a:lnTo>
                        <a:pt x="1046357" y="1406113"/>
                      </a:lnTo>
                      <a:lnTo>
                        <a:pt x="1247724" y="1406113"/>
                      </a:lnTo>
                      <a:lnTo>
                        <a:pt x="1247724" y="1715552"/>
                      </a:lnTo>
                      <a:lnTo>
                        <a:pt x="1847121" y="2334430"/>
                      </a:lnTo>
                      <a:lnTo>
                        <a:pt x="1847121" y="2649513"/>
                      </a:lnTo>
                      <a:lnTo>
                        <a:pt x="2174578" y="2976822"/>
                      </a:lnTo>
                      <a:lnTo>
                        <a:pt x="2174578" y="3078401"/>
                      </a:lnTo>
                      <a:lnTo>
                        <a:pt x="1791604" y="2695599"/>
                      </a:lnTo>
                      <a:lnTo>
                        <a:pt x="1791604" y="2381457"/>
                      </a:lnTo>
                      <a:lnTo>
                        <a:pt x="1185620" y="1775747"/>
                      </a:lnTo>
                      <a:lnTo>
                        <a:pt x="1185620" y="1592341"/>
                      </a:lnTo>
                      <a:lnTo>
                        <a:pt x="999309" y="1592341"/>
                      </a:lnTo>
                      <a:lnTo>
                        <a:pt x="761244" y="1354383"/>
                      </a:lnTo>
                      <a:lnTo>
                        <a:pt x="761244" y="1144642"/>
                      </a:lnTo>
                      <a:lnTo>
                        <a:pt x="243711" y="1144642"/>
                      </a:lnTo>
                      <a:cubicBezTo>
                        <a:pt x="240888" y="1118307"/>
                        <a:pt x="219246" y="1097615"/>
                        <a:pt x="192899" y="1097615"/>
                      </a:cubicBezTo>
                      <a:cubicBezTo>
                        <a:pt x="164669" y="1097615"/>
                        <a:pt x="141145" y="1121129"/>
                        <a:pt x="141145" y="1149345"/>
                      </a:cubicBezTo>
                      <a:cubicBezTo>
                        <a:pt x="141145" y="1177561"/>
                        <a:pt x="164669" y="1201075"/>
                        <a:pt x="192899" y="1201075"/>
                      </a:cubicBezTo>
                      <a:cubicBezTo>
                        <a:pt x="219246" y="1201075"/>
                        <a:pt x="241829" y="1180383"/>
                        <a:pt x="243711" y="1154048"/>
                      </a:cubicBezTo>
                      <a:lnTo>
                        <a:pt x="750893" y="1154048"/>
                      </a:lnTo>
                      <a:lnTo>
                        <a:pt x="750893" y="1358146"/>
                      </a:lnTo>
                      <a:lnTo>
                        <a:pt x="994604" y="1601746"/>
                      </a:lnTo>
                      <a:lnTo>
                        <a:pt x="1174329" y="1601746"/>
                      </a:lnTo>
                      <a:lnTo>
                        <a:pt x="1174329" y="1779509"/>
                      </a:lnTo>
                      <a:lnTo>
                        <a:pt x="1780313" y="2385220"/>
                      </a:lnTo>
                      <a:lnTo>
                        <a:pt x="1780313" y="2699361"/>
                      </a:lnTo>
                      <a:lnTo>
                        <a:pt x="2172696" y="3091568"/>
                      </a:lnTo>
                      <a:lnTo>
                        <a:pt x="2172696" y="3363385"/>
                      </a:lnTo>
                      <a:lnTo>
                        <a:pt x="2368418" y="3559018"/>
                      </a:lnTo>
                      <a:lnTo>
                        <a:pt x="2368418" y="3711387"/>
                      </a:lnTo>
                      <a:lnTo>
                        <a:pt x="2428640" y="3771581"/>
                      </a:lnTo>
                      <a:lnTo>
                        <a:pt x="2428640" y="4562579"/>
                      </a:lnTo>
                      <a:lnTo>
                        <a:pt x="2458751" y="4562579"/>
                      </a:lnTo>
                      <a:lnTo>
                        <a:pt x="2458751" y="3800738"/>
                      </a:lnTo>
                      <a:lnTo>
                        <a:pt x="2513327" y="3855290"/>
                      </a:lnTo>
                      <a:lnTo>
                        <a:pt x="2513327" y="4562579"/>
                      </a:lnTo>
                      <a:lnTo>
                        <a:pt x="2523678" y="4562579"/>
                      </a:lnTo>
                      <a:lnTo>
                        <a:pt x="2523678" y="3865636"/>
                      </a:lnTo>
                      <a:lnTo>
                        <a:pt x="2550966" y="3892911"/>
                      </a:lnTo>
                      <a:lnTo>
                        <a:pt x="2550966" y="4563519"/>
                      </a:lnTo>
                      <a:lnTo>
                        <a:pt x="2561316" y="4563519"/>
                      </a:lnTo>
                      <a:lnTo>
                        <a:pt x="2561316" y="3889149"/>
                      </a:lnTo>
                      <a:lnTo>
                        <a:pt x="2524619" y="3852468"/>
                      </a:lnTo>
                      <a:lnTo>
                        <a:pt x="2524619" y="3614511"/>
                      </a:lnTo>
                      <a:close/>
                      <a:moveTo>
                        <a:pt x="2430522" y="1945986"/>
                      </a:moveTo>
                      <a:cubicBezTo>
                        <a:pt x="2430522" y="1923412"/>
                        <a:pt x="2449341" y="1904602"/>
                        <a:pt x="2471924" y="1904602"/>
                      </a:cubicBezTo>
                      <a:cubicBezTo>
                        <a:pt x="2494508" y="1904602"/>
                        <a:pt x="2513327" y="1923412"/>
                        <a:pt x="2513327" y="1945986"/>
                      </a:cubicBezTo>
                      <a:cubicBezTo>
                        <a:pt x="2513327" y="1968559"/>
                        <a:pt x="2494508" y="1987369"/>
                        <a:pt x="2471924" y="1987369"/>
                      </a:cubicBezTo>
                      <a:cubicBezTo>
                        <a:pt x="2449341" y="1987369"/>
                        <a:pt x="2430522" y="1968559"/>
                        <a:pt x="2430522" y="1945986"/>
                      </a:cubicBezTo>
                      <a:close/>
                      <a:moveTo>
                        <a:pt x="53635" y="1126772"/>
                      </a:moveTo>
                      <a:cubicBezTo>
                        <a:pt x="31052" y="1126772"/>
                        <a:pt x="12233" y="1107961"/>
                        <a:pt x="12233" y="1085388"/>
                      </a:cubicBezTo>
                      <a:cubicBezTo>
                        <a:pt x="12233" y="1062815"/>
                        <a:pt x="31052" y="1044004"/>
                        <a:pt x="53635" y="1044004"/>
                      </a:cubicBezTo>
                      <a:cubicBezTo>
                        <a:pt x="76218" y="1044004"/>
                        <a:pt x="95038" y="1062815"/>
                        <a:pt x="95038" y="1085388"/>
                      </a:cubicBezTo>
                      <a:cubicBezTo>
                        <a:pt x="95979" y="1107961"/>
                        <a:pt x="77159" y="1126772"/>
                        <a:pt x="53635" y="1126772"/>
                      </a:cubicBezTo>
                      <a:close/>
                      <a:moveTo>
                        <a:pt x="192899" y="1192610"/>
                      </a:moveTo>
                      <a:cubicBezTo>
                        <a:pt x="170315" y="1192610"/>
                        <a:pt x="151496" y="1173799"/>
                        <a:pt x="151496" y="1151226"/>
                      </a:cubicBezTo>
                      <a:cubicBezTo>
                        <a:pt x="151496" y="1128653"/>
                        <a:pt x="170315" y="1109842"/>
                        <a:pt x="192899" y="1109842"/>
                      </a:cubicBezTo>
                      <a:cubicBezTo>
                        <a:pt x="215482" y="1109842"/>
                        <a:pt x="234301" y="1128653"/>
                        <a:pt x="234301" y="1151226"/>
                      </a:cubicBezTo>
                      <a:cubicBezTo>
                        <a:pt x="235242" y="1173799"/>
                        <a:pt x="216423" y="1192610"/>
                        <a:pt x="192899" y="1192610"/>
                      </a:cubicBezTo>
                      <a:close/>
                      <a:moveTo>
                        <a:pt x="2379709" y="3711387"/>
                      </a:moveTo>
                      <a:lnTo>
                        <a:pt x="2379709" y="3573127"/>
                      </a:lnTo>
                      <a:lnTo>
                        <a:pt x="2429581" y="3622976"/>
                      </a:lnTo>
                      <a:lnTo>
                        <a:pt x="2429581" y="3761235"/>
                      </a:lnTo>
                      <a:lnTo>
                        <a:pt x="2379709" y="3711387"/>
                      </a:lnTo>
                      <a:close/>
                      <a:moveTo>
                        <a:pt x="2459692" y="3790392"/>
                      </a:moveTo>
                      <a:lnTo>
                        <a:pt x="2459692" y="3609808"/>
                      </a:lnTo>
                      <a:lnTo>
                        <a:pt x="2379709" y="3529862"/>
                      </a:lnTo>
                      <a:lnTo>
                        <a:pt x="2379709" y="3483775"/>
                      </a:lnTo>
                      <a:lnTo>
                        <a:pt x="2514268" y="3618273"/>
                      </a:lnTo>
                      <a:lnTo>
                        <a:pt x="2514268" y="3844944"/>
                      </a:lnTo>
                      <a:lnTo>
                        <a:pt x="2459692" y="379039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" name="Google Shape;526;p22"/>
                <p:cNvSpPr/>
                <p:nvPr/>
              </p:nvSpPr>
              <p:spPr>
                <a:xfrm>
                  <a:off x="5111522" y="4231932"/>
                  <a:ext cx="342512" cy="1551897"/>
                </a:xfrm>
                <a:custGeom>
                  <a:rect b="b" l="l" r="r" t="t"/>
                  <a:pathLst>
                    <a:path extrusionOk="0" h="1551897" w="342512">
                      <a:moveTo>
                        <a:pt x="294523" y="821095"/>
                      </a:moveTo>
                      <a:lnTo>
                        <a:pt x="294523" y="653678"/>
                      </a:lnTo>
                      <a:lnTo>
                        <a:pt x="56458" y="415721"/>
                      </a:lnTo>
                      <a:lnTo>
                        <a:pt x="56458" y="102519"/>
                      </a:lnTo>
                      <a:cubicBezTo>
                        <a:pt x="82805" y="99698"/>
                        <a:pt x="103507" y="78065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8065"/>
                        <a:pt x="20701" y="100638"/>
                        <a:pt x="47048" y="102519"/>
                      </a:cubicBezTo>
                      <a:lnTo>
                        <a:pt x="47048" y="419483"/>
                      </a:lnTo>
                      <a:lnTo>
                        <a:pt x="285113" y="657440"/>
                      </a:lnTo>
                      <a:lnTo>
                        <a:pt x="285113" y="821095"/>
                      </a:lnTo>
                      <a:cubicBezTo>
                        <a:pt x="258766" y="823917"/>
                        <a:pt x="238065" y="845549"/>
                        <a:pt x="238065" y="871884"/>
                      </a:cubicBezTo>
                      <a:cubicBezTo>
                        <a:pt x="238065" y="898220"/>
                        <a:pt x="258766" y="920793"/>
                        <a:pt x="285113" y="922674"/>
                      </a:cubicBezTo>
                      <a:lnTo>
                        <a:pt x="285113" y="1025193"/>
                      </a:lnTo>
                      <a:lnTo>
                        <a:pt x="111034" y="1199194"/>
                      </a:lnTo>
                      <a:lnTo>
                        <a:pt x="111034" y="1551898"/>
                      </a:lnTo>
                      <a:lnTo>
                        <a:pt x="121385" y="1551898"/>
                      </a:lnTo>
                      <a:lnTo>
                        <a:pt x="121385" y="1203896"/>
                      </a:lnTo>
                      <a:lnTo>
                        <a:pt x="295464" y="1029896"/>
                      </a:lnTo>
                      <a:lnTo>
                        <a:pt x="295464" y="923614"/>
                      </a:lnTo>
                      <a:cubicBezTo>
                        <a:pt x="321811" y="920793"/>
                        <a:pt x="342513" y="899160"/>
                        <a:pt x="342513" y="872825"/>
                      </a:cubicBezTo>
                      <a:cubicBezTo>
                        <a:pt x="342513" y="846490"/>
                        <a:pt x="320870" y="822976"/>
                        <a:pt x="294523" y="821095"/>
                      </a:cubicBezTo>
                      <a:close/>
                      <a:moveTo>
                        <a:pt x="10351" y="51730"/>
                      </a:moveTo>
                      <a:cubicBezTo>
                        <a:pt x="10351" y="29157"/>
                        <a:pt x="29170" y="10346"/>
                        <a:pt x="51753" y="10346"/>
                      </a:cubicBezTo>
                      <a:cubicBezTo>
                        <a:pt x="74336" y="10346"/>
                        <a:pt x="93156" y="29157"/>
                        <a:pt x="93156" y="51730"/>
                      </a:cubicBezTo>
                      <a:cubicBezTo>
                        <a:pt x="93156" y="74303"/>
                        <a:pt x="74336" y="93114"/>
                        <a:pt x="51753" y="93114"/>
                      </a:cubicBezTo>
                      <a:cubicBezTo>
                        <a:pt x="29170" y="94054"/>
                        <a:pt x="10351" y="75244"/>
                        <a:pt x="10351" y="51730"/>
                      </a:cubicBezTo>
                      <a:close/>
                      <a:moveTo>
                        <a:pt x="289818" y="914209"/>
                      </a:moveTo>
                      <a:cubicBezTo>
                        <a:pt x="267235" y="914209"/>
                        <a:pt x="248416" y="895398"/>
                        <a:pt x="248416" y="872825"/>
                      </a:cubicBezTo>
                      <a:cubicBezTo>
                        <a:pt x="248416" y="850252"/>
                        <a:pt x="267235" y="831441"/>
                        <a:pt x="289818" y="831441"/>
                      </a:cubicBezTo>
                      <a:cubicBezTo>
                        <a:pt x="312401" y="831441"/>
                        <a:pt x="331221" y="850252"/>
                        <a:pt x="331221" y="872825"/>
                      </a:cubicBezTo>
                      <a:cubicBezTo>
                        <a:pt x="331221" y="895398"/>
                        <a:pt x="312401" y="914209"/>
                        <a:pt x="289818" y="9142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" name="Google Shape;527;p22"/>
                <p:cNvSpPr/>
                <p:nvPr/>
              </p:nvSpPr>
              <p:spPr>
                <a:xfrm>
                  <a:off x="3924961" y="2316044"/>
                  <a:ext cx="426258" cy="433590"/>
                </a:xfrm>
                <a:custGeom>
                  <a:rect b="b" l="l" r="r" t="t"/>
                  <a:pathLst>
                    <a:path extrusionOk="0" h="433590" w="426258">
                      <a:moveTo>
                        <a:pt x="103507" y="51730"/>
                      </a:move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8065"/>
                        <a:pt x="20701" y="100638"/>
                        <a:pt x="47048" y="102519"/>
                      </a:cubicBezTo>
                      <a:lnTo>
                        <a:pt x="47048" y="217266"/>
                      </a:lnTo>
                      <a:lnTo>
                        <a:pt x="216423" y="386564"/>
                      </a:lnTo>
                      <a:lnTo>
                        <a:pt x="323693" y="386564"/>
                      </a:lnTo>
                      <a:cubicBezTo>
                        <a:pt x="326516" y="412899"/>
                        <a:pt x="348158" y="433591"/>
                        <a:pt x="374506" y="433591"/>
                      </a:cubicBezTo>
                      <a:cubicBezTo>
                        <a:pt x="402735" y="433591"/>
                        <a:pt x="426259" y="410077"/>
                        <a:pt x="426259" y="381861"/>
                      </a:cubicBezTo>
                      <a:cubicBezTo>
                        <a:pt x="426259" y="353645"/>
                        <a:pt x="402735" y="330131"/>
                        <a:pt x="374506" y="330131"/>
                      </a:cubicBezTo>
                      <a:cubicBezTo>
                        <a:pt x="348158" y="330131"/>
                        <a:pt x="325575" y="350823"/>
                        <a:pt x="323693" y="377158"/>
                      </a:cubicBezTo>
                      <a:lnTo>
                        <a:pt x="220187" y="377158"/>
                      </a:lnTo>
                      <a:lnTo>
                        <a:pt x="56458" y="213503"/>
                      </a:lnTo>
                      <a:lnTo>
                        <a:pt x="56458" y="102519"/>
                      </a:lnTo>
                      <a:cubicBezTo>
                        <a:pt x="82805" y="99698"/>
                        <a:pt x="103507" y="78065"/>
                        <a:pt x="103507" y="51730"/>
                      </a:cubicBezTo>
                      <a:close/>
                      <a:moveTo>
                        <a:pt x="374506" y="339536"/>
                      </a:moveTo>
                      <a:cubicBezTo>
                        <a:pt x="397089" y="339536"/>
                        <a:pt x="415908" y="358347"/>
                        <a:pt x="415908" y="380920"/>
                      </a:cubicBezTo>
                      <a:cubicBezTo>
                        <a:pt x="415908" y="403493"/>
                        <a:pt x="397089" y="422304"/>
                        <a:pt x="374506" y="422304"/>
                      </a:cubicBezTo>
                      <a:cubicBezTo>
                        <a:pt x="351922" y="422304"/>
                        <a:pt x="333103" y="403493"/>
                        <a:pt x="333103" y="380920"/>
                      </a:cubicBezTo>
                      <a:cubicBezTo>
                        <a:pt x="333103" y="358347"/>
                        <a:pt x="351922" y="339536"/>
                        <a:pt x="374506" y="339536"/>
                      </a:cubicBezTo>
                      <a:close/>
                      <a:moveTo>
                        <a:pt x="10351" y="51730"/>
                      </a:moveTo>
                      <a:cubicBezTo>
                        <a:pt x="10351" y="29157"/>
                        <a:pt x="29170" y="10346"/>
                        <a:pt x="51753" y="10346"/>
                      </a:cubicBezTo>
                      <a:cubicBezTo>
                        <a:pt x="74336" y="10346"/>
                        <a:pt x="93156" y="29157"/>
                        <a:pt x="93156" y="51730"/>
                      </a:cubicBezTo>
                      <a:cubicBezTo>
                        <a:pt x="93156" y="74303"/>
                        <a:pt x="74336" y="93114"/>
                        <a:pt x="51753" y="93114"/>
                      </a:cubicBezTo>
                      <a:cubicBezTo>
                        <a:pt x="29170" y="93114"/>
                        <a:pt x="10351" y="74303"/>
                        <a:pt x="10351" y="5173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" name="Google Shape;528;p22"/>
                <p:cNvSpPr/>
                <p:nvPr/>
              </p:nvSpPr>
              <p:spPr>
                <a:xfrm>
                  <a:off x="4998606" y="4230991"/>
                  <a:ext cx="304873" cy="1552838"/>
                </a:xfrm>
                <a:custGeom>
                  <a:rect b="b" l="l" r="r" t="t"/>
                  <a:pathLst>
                    <a:path extrusionOk="0" h="1552838" w="304873">
                      <a:moveTo>
                        <a:pt x="304874" y="649916"/>
                      </a:moveTo>
                      <a:lnTo>
                        <a:pt x="67750" y="411958"/>
                      </a:lnTo>
                      <a:lnTo>
                        <a:pt x="67750" y="100638"/>
                      </a:lnTo>
                      <a:cubicBezTo>
                        <a:pt x="88451" y="94054"/>
                        <a:pt x="103507" y="74303"/>
                        <a:pt x="103507" y="51730"/>
                      </a:cubicBezTo>
                      <a:cubicBezTo>
                        <a:pt x="103507" y="23514"/>
                        <a:pt x="79982" y="0"/>
                        <a:pt x="51753" y="0"/>
                      </a:cubicBezTo>
                      <a:cubicBezTo>
                        <a:pt x="23524" y="0"/>
                        <a:pt x="0" y="23514"/>
                        <a:pt x="0" y="51730"/>
                      </a:cubicBezTo>
                      <a:cubicBezTo>
                        <a:pt x="0" y="75244"/>
                        <a:pt x="15996" y="94995"/>
                        <a:pt x="37639" y="101579"/>
                      </a:cubicBezTo>
                      <a:lnTo>
                        <a:pt x="37639" y="424185"/>
                      </a:lnTo>
                      <a:lnTo>
                        <a:pt x="274763" y="662143"/>
                      </a:lnTo>
                      <a:lnTo>
                        <a:pt x="274763" y="1022371"/>
                      </a:lnTo>
                      <a:lnTo>
                        <a:pt x="100683" y="1196372"/>
                      </a:lnTo>
                      <a:lnTo>
                        <a:pt x="100683" y="1552838"/>
                      </a:lnTo>
                      <a:lnTo>
                        <a:pt x="130795" y="1552838"/>
                      </a:lnTo>
                      <a:lnTo>
                        <a:pt x="130795" y="1208599"/>
                      </a:lnTo>
                      <a:lnTo>
                        <a:pt x="304874" y="1034598"/>
                      </a:lnTo>
                      <a:lnTo>
                        <a:pt x="304874" y="64991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" name="Google Shape;529;p22"/>
                <p:cNvSpPr/>
                <p:nvPr/>
              </p:nvSpPr>
              <p:spPr>
                <a:xfrm>
                  <a:off x="5165157" y="5440531"/>
                  <a:ext cx="10350" cy="343298"/>
                </a:xfrm>
                <a:custGeom>
                  <a:rect b="b" l="l" r="r" t="t"/>
                  <a:pathLst>
                    <a:path extrusionOk="0" h="343298" w="10350">
                      <a:moveTo>
                        <a:pt x="0" y="0"/>
                      </a:moveTo>
                      <a:lnTo>
                        <a:pt x="10351" y="0"/>
                      </a:lnTo>
                      <a:lnTo>
                        <a:pt x="10351" y="343299"/>
                      </a:lnTo>
                      <a:lnTo>
                        <a:pt x="0" y="34329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" name="Google Shape;530;p22"/>
                <p:cNvSpPr/>
                <p:nvPr/>
              </p:nvSpPr>
              <p:spPr>
                <a:xfrm>
                  <a:off x="5113404" y="4777447"/>
                  <a:ext cx="132676" cy="568088"/>
                </a:xfrm>
                <a:custGeom>
                  <a:rect b="b" l="l" r="r" t="t"/>
                  <a:pathLst>
                    <a:path extrusionOk="0" h="568088" w="132676">
                      <a:moveTo>
                        <a:pt x="7528" y="560564"/>
                      </a:moveTo>
                      <a:lnTo>
                        <a:pt x="14115" y="568089"/>
                      </a:lnTo>
                      <a:lnTo>
                        <a:pt x="132677" y="449580"/>
                      </a:lnTo>
                      <a:lnTo>
                        <a:pt x="132677" y="126973"/>
                      </a:lnTo>
                      <a:lnTo>
                        <a:pt x="6587" y="0"/>
                      </a:lnTo>
                      <a:lnTo>
                        <a:pt x="0" y="7525"/>
                      </a:lnTo>
                      <a:lnTo>
                        <a:pt x="123267" y="130736"/>
                      </a:lnTo>
                      <a:lnTo>
                        <a:pt x="123267" y="4458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531" name="Google Shape;53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23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-5400000">
            <a:off x="1419852" y="-1419863"/>
            <a:ext cx="5154898" cy="799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23"/>
          <p:cNvGrpSpPr/>
          <p:nvPr/>
        </p:nvGrpSpPr>
        <p:grpSpPr>
          <a:xfrm flipH="1" rot="10800000">
            <a:off x="162025" y="3003499"/>
            <a:ext cx="2342225" cy="2151625"/>
            <a:chOff x="619225" y="-129900"/>
            <a:chExt cx="2342225" cy="2151625"/>
          </a:xfrm>
        </p:grpSpPr>
        <p:sp>
          <p:nvSpPr>
            <p:cNvPr id="535" name="Google Shape;535;p23"/>
            <p:cNvSpPr/>
            <p:nvPr/>
          </p:nvSpPr>
          <p:spPr>
            <a:xfrm>
              <a:off x="1513675" y="-129900"/>
              <a:ext cx="523200" cy="5232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36" name="Google Shape;536;p23"/>
            <p:cNvSpPr/>
            <p:nvPr/>
          </p:nvSpPr>
          <p:spPr>
            <a:xfrm>
              <a:off x="1803700" y="121225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37" name="Google Shape;537;p23"/>
            <p:cNvSpPr/>
            <p:nvPr/>
          </p:nvSpPr>
          <p:spPr>
            <a:xfrm rot="5400000">
              <a:off x="926950" y="861900"/>
              <a:ext cx="969300" cy="9693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38" name="Google Shape;538;p23"/>
            <p:cNvSpPr/>
            <p:nvPr/>
          </p:nvSpPr>
          <p:spPr>
            <a:xfrm rot="5400000">
              <a:off x="619375" y="53485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39" name="Google Shape;539;p23"/>
            <p:cNvSpPr/>
            <p:nvPr/>
          </p:nvSpPr>
          <p:spPr>
            <a:xfrm>
              <a:off x="1524692" y="792625"/>
              <a:ext cx="1229100" cy="12291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40" name="Google Shape;540;p23"/>
            <p:cNvSpPr/>
            <p:nvPr/>
          </p:nvSpPr>
          <p:spPr>
            <a:xfrm>
              <a:off x="2290350" y="-12990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541" name="Google Shape;541;p23"/>
          <p:cNvGrpSpPr/>
          <p:nvPr/>
        </p:nvGrpSpPr>
        <p:grpSpPr>
          <a:xfrm flipH="1" rot="10800000">
            <a:off x="121" y="10973"/>
            <a:ext cx="9144044" cy="5144157"/>
            <a:chOff x="121" y="-231"/>
            <a:chExt cx="9144044" cy="5144157"/>
          </a:xfrm>
        </p:grpSpPr>
        <p:grpSp>
          <p:nvGrpSpPr>
            <p:cNvPr id="542" name="Google Shape;542;p23"/>
            <p:cNvGrpSpPr/>
            <p:nvPr/>
          </p:nvGrpSpPr>
          <p:grpSpPr>
            <a:xfrm flipH="1">
              <a:off x="7631195" y="2446588"/>
              <a:ext cx="1512969" cy="2697338"/>
              <a:chOff x="3119492" y="1217488"/>
              <a:chExt cx="2561316" cy="4566341"/>
            </a:xfrm>
          </p:grpSpPr>
          <p:sp>
            <p:nvSpPr>
              <p:cNvPr id="543" name="Google Shape;543;p23"/>
              <p:cNvSpPr/>
              <p:nvPr/>
            </p:nvSpPr>
            <p:spPr>
              <a:xfrm>
                <a:off x="3119492" y="1217488"/>
                <a:ext cx="2561316" cy="4563519"/>
              </a:xfrm>
              <a:custGeom>
                <a:rect b="b" l="l" r="r" t="t"/>
                <a:pathLst>
                  <a:path extrusionOk="0" h="4563519" w="2561316">
                    <a:moveTo>
                      <a:pt x="2523678" y="3614511"/>
                    </a:moveTo>
                    <a:lnTo>
                      <a:pt x="2379709" y="3470607"/>
                    </a:lnTo>
                    <a:lnTo>
                      <a:pt x="2379709" y="2700302"/>
                    </a:lnTo>
                    <a:lnTo>
                      <a:pt x="2477570" y="2602485"/>
                    </a:lnTo>
                    <a:lnTo>
                      <a:pt x="2477570" y="1996775"/>
                    </a:lnTo>
                    <a:cubicBezTo>
                      <a:pt x="2503917" y="1993953"/>
                      <a:pt x="2523678" y="1972321"/>
                      <a:pt x="2523678" y="1945986"/>
                    </a:cubicBezTo>
                    <a:cubicBezTo>
                      <a:pt x="2523678" y="1917769"/>
                      <a:pt x="2500154" y="1894256"/>
                      <a:pt x="2471924" y="1894256"/>
                    </a:cubicBezTo>
                    <a:cubicBezTo>
                      <a:pt x="2443695" y="1894256"/>
                      <a:pt x="2420171" y="1917769"/>
                      <a:pt x="2420171" y="1945986"/>
                    </a:cubicBezTo>
                    <a:cubicBezTo>
                      <a:pt x="2420171" y="1973261"/>
                      <a:pt x="2440872" y="1994894"/>
                      <a:pt x="2467220" y="1996775"/>
                    </a:cubicBezTo>
                    <a:lnTo>
                      <a:pt x="2467220" y="2598723"/>
                    </a:lnTo>
                    <a:lnTo>
                      <a:pt x="2369359" y="2696540"/>
                    </a:lnTo>
                    <a:lnTo>
                      <a:pt x="2369359" y="3460261"/>
                    </a:lnTo>
                    <a:lnTo>
                      <a:pt x="2267734" y="3358683"/>
                    </a:lnTo>
                    <a:lnTo>
                      <a:pt x="2267734" y="1928115"/>
                    </a:lnTo>
                    <a:lnTo>
                      <a:pt x="2406057" y="1789855"/>
                    </a:lnTo>
                    <a:lnTo>
                      <a:pt x="2406057" y="928317"/>
                    </a:lnTo>
                    <a:lnTo>
                      <a:pt x="2395706" y="928317"/>
                    </a:lnTo>
                    <a:lnTo>
                      <a:pt x="2395706" y="1785152"/>
                    </a:lnTo>
                    <a:lnTo>
                      <a:pt x="2257383" y="1923412"/>
                    </a:lnTo>
                    <a:lnTo>
                      <a:pt x="2257383" y="3361504"/>
                    </a:lnTo>
                    <a:lnTo>
                      <a:pt x="2369359" y="3473429"/>
                    </a:lnTo>
                    <a:lnTo>
                      <a:pt x="2369359" y="3519516"/>
                    </a:lnTo>
                    <a:lnTo>
                      <a:pt x="2203748" y="3353980"/>
                    </a:lnTo>
                    <a:lnTo>
                      <a:pt x="2203748" y="1932818"/>
                    </a:lnTo>
                    <a:lnTo>
                      <a:pt x="2342071" y="1794558"/>
                    </a:lnTo>
                    <a:lnTo>
                      <a:pt x="2342071" y="966879"/>
                    </a:lnTo>
                    <a:cubicBezTo>
                      <a:pt x="2363713" y="960295"/>
                      <a:pt x="2378769" y="940544"/>
                      <a:pt x="2378769" y="917971"/>
                    </a:cubicBezTo>
                    <a:cubicBezTo>
                      <a:pt x="2378769" y="889755"/>
                      <a:pt x="2355244" y="866241"/>
                      <a:pt x="2327015" y="866241"/>
                    </a:cubicBezTo>
                    <a:cubicBezTo>
                      <a:pt x="2298786" y="866241"/>
                      <a:pt x="2275262" y="889755"/>
                      <a:pt x="2275262" y="917971"/>
                    </a:cubicBezTo>
                    <a:cubicBezTo>
                      <a:pt x="2275262" y="941485"/>
                      <a:pt x="2290317" y="960295"/>
                      <a:pt x="2311960" y="966879"/>
                    </a:cubicBezTo>
                    <a:lnTo>
                      <a:pt x="2311960" y="1782331"/>
                    </a:lnTo>
                    <a:lnTo>
                      <a:pt x="2173637" y="1920591"/>
                    </a:lnTo>
                    <a:lnTo>
                      <a:pt x="2173637" y="2483977"/>
                    </a:lnTo>
                    <a:lnTo>
                      <a:pt x="1954392" y="2264830"/>
                    </a:lnTo>
                    <a:lnTo>
                      <a:pt x="1954392" y="2041921"/>
                    </a:lnTo>
                    <a:lnTo>
                      <a:pt x="1514959" y="1602687"/>
                    </a:lnTo>
                    <a:lnTo>
                      <a:pt x="1514959" y="1421162"/>
                    </a:lnTo>
                    <a:cubicBezTo>
                      <a:pt x="1541307" y="1418340"/>
                      <a:pt x="1562008" y="1396708"/>
                      <a:pt x="1562008" y="1370373"/>
                    </a:cubicBezTo>
                    <a:cubicBezTo>
                      <a:pt x="1562008" y="1342156"/>
                      <a:pt x="1538484" y="1318643"/>
                      <a:pt x="1510254" y="1318643"/>
                    </a:cubicBezTo>
                    <a:cubicBezTo>
                      <a:pt x="1482025" y="1318643"/>
                      <a:pt x="1458501" y="1342156"/>
                      <a:pt x="1458501" y="1370373"/>
                    </a:cubicBezTo>
                    <a:cubicBezTo>
                      <a:pt x="1458501" y="1396708"/>
                      <a:pt x="1479203" y="1419281"/>
                      <a:pt x="1505550" y="1421162"/>
                    </a:cubicBezTo>
                    <a:lnTo>
                      <a:pt x="1505550" y="1607390"/>
                    </a:lnTo>
                    <a:lnTo>
                      <a:pt x="1944982" y="2046624"/>
                    </a:lnTo>
                    <a:lnTo>
                      <a:pt x="1944982" y="2269533"/>
                    </a:lnTo>
                    <a:lnTo>
                      <a:pt x="2173637" y="2498085"/>
                    </a:lnTo>
                    <a:lnTo>
                      <a:pt x="2173637" y="2703123"/>
                    </a:lnTo>
                    <a:lnTo>
                      <a:pt x="1915812" y="2444474"/>
                    </a:lnTo>
                    <a:lnTo>
                      <a:pt x="1915812" y="2175478"/>
                    </a:lnTo>
                    <a:lnTo>
                      <a:pt x="1386988" y="1646893"/>
                    </a:lnTo>
                    <a:lnTo>
                      <a:pt x="1386988" y="1396708"/>
                    </a:lnTo>
                    <a:lnTo>
                      <a:pt x="939087" y="949009"/>
                    </a:lnTo>
                    <a:lnTo>
                      <a:pt x="269117" y="949009"/>
                    </a:lnTo>
                    <a:lnTo>
                      <a:pt x="66809" y="746792"/>
                    </a:lnTo>
                    <a:lnTo>
                      <a:pt x="66809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054"/>
                      <a:pt x="36698" y="100638"/>
                    </a:cubicBezTo>
                    <a:lnTo>
                      <a:pt x="36698" y="759019"/>
                    </a:lnTo>
                    <a:lnTo>
                      <a:pt x="256884" y="979106"/>
                    </a:lnTo>
                    <a:lnTo>
                      <a:pt x="926854" y="979106"/>
                    </a:lnTo>
                    <a:lnTo>
                      <a:pt x="1356877" y="1408935"/>
                    </a:lnTo>
                    <a:lnTo>
                      <a:pt x="1356877" y="1659120"/>
                    </a:lnTo>
                    <a:lnTo>
                      <a:pt x="1885701" y="2187705"/>
                    </a:lnTo>
                    <a:lnTo>
                      <a:pt x="1885701" y="2456701"/>
                    </a:lnTo>
                    <a:lnTo>
                      <a:pt x="2173637" y="2744508"/>
                    </a:lnTo>
                    <a:lnTo>
                      <a:pt x="2173637" y="2964595"/>
                    </a:lnTo>
                    <a:lnTo>
                      <a:pt x="1856531" y="2647631"/>
                    </a:lnTo>
                    <a:lnTo>
                      <a:pt x="1856531" y="2332549"/>
                    </a:lnTo>
                    <a:lnTo>
                      <a:pt x="1257134" y="1713671"/>
                    </a:lnTo>
                    <a:lnTo>
                      <a:pt x="1257134" y="1397648"/>
                    </a:lnTo>
                    <a:lnTo>
                      <a:pt x="1050121" y="1397648"/>
                    </a:lnTo>
                    <a:lnTo>
                      <a:pt x="933441" y="1281021"/>
                    </a:lnTo>
                    <a:lnTo>
                      <a:pt x="933441" y="1078804"/>
                    </a:lnTo>
                    <a:lnTo>
                      <a:pt x="105388" y="1078804"/>
                    </a:lnTo>
                    <a:cubicBezTo>
                      <a:pt x="102566" y="1052469"/>
                      <a:pt x="80923" y="1031777"/>
                      <a:pt x="54576" y="1031777"/>
                    </a:cubicBezTo>
                    <a:cubicBezTo>
                      <a:pt x="26347" y="1031777"/>
                      <a:pt x="2823" y="1055290"/>
                      <a:pt x="2823" y="1083507"/>
                    </a:cubicBezTo>
                    <a:cubicBezTo>
                      <a:pt x="2823" y="1111723"/>
                      <a:pt x="26347" y="1135237"/>
                      <a:pt x="54576" y="1135237"/>
                    </a:cubicBezTo>
                    <a:cubicBezTo>
                      <a:pt x="80923" y="1135237"/>
                      <a:pt x="103507" y="1114545"/>
                      <a:pt x="105388" y="1088209"/>
                    </a:cubicBezTo>
                    <a:lnTo>
                      <a:pt x="924031" y="1088209"/>
                    </a:lnTo>
                    <a:lnTo>
                      <a:pt x="924031" y="1283842"/>
                    </a:lnTo>
                    <a:lnTo>
                      <a:pt x="1046357" y="1406113"/>
                    </a:lnTo>
                    <a:lnTo>
                      <a:pt x="1247724" y="1406113"/>
                    </a:lnTo>
                    <a:lnTo>
                      <a:pt x="1247724" y="1715552"/>
                    </a:lnTo>
                    <a:lnTo>
                      <a:pt x="1847121" y="2334430"/>
                    </a:lnTo>
                    <a:lnTo>
                      <a:pt x="1847121" y="2649513"/>
                    </a:lnTo>
                    <a:lnTo>
                      <a:pt x="2174578" y="2976822"/>
                    </a:lnTo>
                    <a:lnTo>
                      <a:pt x="2174578" y="3078401"/>
                    </a:lnTo>
                    <a:lnTo>
                      <a:pt x="1791604" y="2695599"/>
                    </a:lnTo>
                    <a:lnTo>
                      <a:pt x="1791604" y="2381457"/>
                    </a:lnTo>
                    <a:lnTo>
                      <a:pt x="1185620" y="1775747"/>
                    </a:lnTo>
                    <a:lnTo>
                      <a:pt x="1185620" y="1592341"/>
                    </a:lnTo>
                    <a:lnTo>
                      <a:pt x="999309" y="1592341"/>
                    </a:lnTo>
                    <a:lnTo>
                      <a:pt x="761244" y="1354383"/>
                    </a:lnTo>
                    <a:lnTo>
                      <a:pt x="761244" y="1144642"/>
                    </a:lnTo>
                    <a:lnTo>
                      <a:pt x="243711" y="1144642"/>
                    </a:lnTo>
                    <a:cubicBezTo>
                      <a:pt x="240888" y="1118307"/>
                      <a:pt x="219246" y="1097615"/>
                      <a:pt x="192899" y="1097615"/>
                    </a:cubicBezTo>
                    <a:cubicBezTo>
                      <a:pt x="164669" y="1097615"/>
                      <a:pt x="141145" y="1121129"/>
                      <a:pt x="141145" y="1149345"/>
                    </a:cubicBezTo>
                    <a:cubicBezTo>
                      <a:pt x="141145" y="1177561"/>
                      <a:pt x="164669" y="1201075"/>
                      <a:pt x="192899" y="1201075"/>
                    </a:cubicBezTo>
                    <a:cubicBezTo>
                      <a:pt x="219246" y="1201075"/>
                      <a:pt x="241829" y="1180383"/>
                      <a:pt x="243711" y="1154048"/>
                    </a:cubicBezTo>
                    <a:lnTo>
                      <a:pt x="750893" y="1154048"/>
                    </a:lnTo>
                    <a:lnTo>
                      <a:pt x="750893" y="1358146"/>
                    </a:lnTo>
                    <a:lnTo>
                      <a:pt x="994604" y="1601746"/>
                    </a:lnTo>
                    <a:lnTo>
                      <a:pt x="1174329" y="1601746"/>
                    </a:lnTo>
                    <a:lnTo>
                      <a:pt x="1174329" y="1779509"/>
                    </a:lnTo>
                    <a:lnTo>
                      <a:pt x="1780313" y="2385220"/>
                    </a:lnTo>
                    <a:lnTo>
                      <a:pt x="1780313" y="2699361"/>
                    </a:lnTo>
                    <a:lnTo>
                      <a:pt x="2172696" y="3091568"/>
                    </a:lnTo>
                    <a:lnTo>
                      <a:pt x="2172696" y="3363385"/>
                    </a:lnTo>
                    <a:lnTo>
                      <a:pt x="2368418" y="3559018"/>
                    </a:lnTo>
                    <a:lnTo>
                      <a:pt x="2368418" y="3711387"/>
                    </a:lnTo>
                    <a:lnTo>
                      <a:pt x="2428640" y="3771581"/>
                    </a:lnTo>
                    <a:lnTo>
                      <a:pt x="2428640" y="4562579"/>
                    </a:lnTo>
                    <a:lnTo>
                      <a:pt x="2458751" y="4562579"/>
                    </a:lnTo>
                    <a:lnTo>
                      <a:pt x="2458751" y="3800738"/>
                    </a:lnTo>
                    <a:lnTo>
                      <a:pt x="2513327" y="3855290"/>
                    </a:lnTo>
                    <a:lnTo>
                      <a:pt x="2513327" y="4562579"/>
                    </a:lnTo>
                    <a:lnTo>
                      <a:pt x="2523678" y="4562579"/>
                    </a:lnTo>
                    <a:lnTo>
                      <a:pt x="2523678" y="3865636"/>
                    </a:lnTo>
                    <a:lnTo>
                      <a:pt x="2550966" y="3892911"/>
                    </a:lnTo>
                    <a:lnTo>
                      <a:pt x="2550966" y="4563519"/>
                    </a:lnTo>
                    <a:lnTo>
                      <a:pt x="2561316" y="4563519"/>
                    </a:lnTo>
                    <a:lnTo>
                      <a:pt x="2561316" y="3889149"/>
                    </a:lnTo>
                    <a:lnTo>
                      <a:pt x="2524619" y="3852468"/>
                    </a:lnTo>
                    <a:lnTo>
                      <a:pt x="2524619" y="3614511"/>
                    </a:lnTo>
                    <a:close/>
                    <a:moveTo>
                      <a:pt x="2430522" y="1945986"/>
                    </a:moveTo>
                    <a:cubicBezTo>
                      <a:pt x="2430522" y="1923412"/>
                      <a:pt x="2449341" y="1904602"/>
                      <a:pt x="2471924" y="1904602"/>
                    </a:cubicBezTo>
                    <a:cubicBezTo>
                      <a:pt x="2494508" y="1904602"/>
                      <a:pt x="2513327" y="1923412"/>
                      <a:pt x="2513327" y="1945986"/>
                    </a:cubicBezTo>
                    <a:cubicBezTo>
                      <a:pt x="2513327" y="1968559"/>
                      <a:pt x="2494508" y="1987369"/>
                      <a:pt x="2471924" y="1987369"/>
                    </a:cubicBezTo>
                    <a:cubicBezTo>
                      <a:pt x="2449341" y="1987369"/>
                      <a:pt x="2430522" y="1968559"/>
                      <a:pt x="2430522" y="1945986"/>
                    </a:cubicBezTo>
                    <a:close/>
                    <a:moveTo>
                      <a:pt x="53635" y="1126772"/>
                    </a:moveTo>
                    <a:cubicBezTo>
                      <a:pt x="31052" y="1126772"/>
                      <a:pt x="12233" y="1107961"/>
                      <a:pt x="12233" y="1085388"/>
                    </a:cubicBezTo>
                    <a:cubicBezTo>
                      <a:pt x="12233" y="1062815"/>
                      <a:pt x="31052" y="1044004"/>
                      <a:pt x="53635" y="1044004"/>
                    </a:cubicBezTo>
                    <a:cubicBezTo>
                      <a:pt x="76218" y="1044004"/>
                      <a:pt x="95038" y="1062815"/>
                      <a:pt x="95038" y="1085388"/>
                    </a:cubicBezTo>
                    <a:cubicBezTo>
                      <a:pt x="95979" y="1107961"/>
                      <a:pt x="77159" y="1126772"/>
                      <a:pt x="53635" y="1126772"/>
                    </a:cubicBezTo>
                    <a:close/>
                    <a:moveTo>
                      <a:pt x="192899" y="1192610"/>
                    </a:moveTo>
                    <a:cubicBezTo>
                      <a:pt x="170315" y="1192610"/>
                      <a:pt x="151496" y="1173799"/>
                      <a:pt x="151496" y="1151226"/>
                    </a:cubicBezTo>
                    <a:cubicBezTo>
                      <a:pt x="151496" y="1128653"/>
                      <a:pt x="170315" y="1109842"/>
                      <a:pt x="192899" y="1109842"/>
                    </a:cubicBezTo>
                    <a:cubicBezTo>
                      <a:pt x="215482" y="1109842"/>
                      <a:pt x="234301" y="1128653"/>
                      <a:pt x="234301" y="1151226"/>
                    </a:cubicBezTo>
                    <a:cubicBezTo>
                      <a:pt x="235242" y="1173799"/>
                      <a:pt x="216423" y="1192610"/>
                      <a:pt x="192899" y="1192610"/>
                    </a:cubicBezTo>
                    <a:close/>
                    <a:moveTo>
                      <a:pt x="2379709" y="3711387"/>
                    </a:moveTo>
                    <a:lnTo>
                      <a:pt x="2379709" y="3573127"/>
                    </a:lnTo>
                    <a:lnTo>
                      <a:pt x="2429581" y="3622976"/>
                    </a:lnTo>
                    <a:lnTo>
                      <a:pt x="2429581" y="3761235"/>
                    </a:lnTo>
                    <a:lnTo>
                      <a:pt x="2379709" y="3711387"/>
                    </a:lnTo>
                    <a:close/>
                    <a:moveTo>
                      <a:pt x="2459692" y="3790392"/>
                    </a:moveTo>
                    <a:lnTo>
                      <a:pt x="2459692" y="3609808"/>
                    </a:lnTo>
                    <a:lnTo>
                      <a:pt x="2379709" y="3529862"/>
                    </a:lnTo>
                    <a:lnTo>
                      <a:pt x="2379709" y="3483775"/>
                    </a:lnTo>
                    <a:lnTo>
                      <a:pt x="2514268" y="3618273"/>
                    </a:lnTo>
                    <a:lnTo>
                      <a:pt x="2514268" y="3844944"/>
                    </a:lnTo>
                    <a:lnTo>
                      <a:pt x="2459692" y="37903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23"/>
              <p:cNvSpPr/>
              <p:nvPr/>
            </p:nvSpPr>
            <p:spPr>
              <a:xfrm>
                <a:off x="5111522" y="4231932"/>
                <a:ext cx="342512" cy="1551897"/>
              </a:xfrm>
              <a:custGeom>
                <a:rect b="b" l="l" r="r" t="t"/>
                <a:pathLst>
                  <a:path extrusionOk="0" h="1551897" w="342512">
                    <a:moveTo>
                      <a:pt x="294523" y="821095"/>
                    </a:moveTo>
                    <a:lnTo>
                      <a:pt x="294523" y="653678"/>
                    </a:lnTo>
                    <a:lnTo>
                      <a:pt x="56458" y="415721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419483"/>
                    </a:lnTo>
                    <a:lnTo>
                      <a:pt x="285113" y="657440"/>
                    </a:lnTo>
                    <a:lnTo>
                      <a:pt x="285113" y="821095"/>
                    </a:lnTo>
                    <a:cubicBezTo>
                      <a:pt x="258766" y="823917"/>
                      <a:pt x="238065" y="845549"/>
                      <a:pt x="238065" y="871884"/>
                    </a:cubicBezTo>
                    <a:cubicBezTo>
                      <a:pt x="238065" y="898220"/>
                      <a:pt x="258766" y="920793"/>
                      <a:pt x="285113" y="922674"/>
                    </a:cubicBezTo>
                    <a:lnTo>
                      <a:pt x="285113" y="1025193"/>
                    </a:lnTo>
                    <a:lnTo>
                      <a:pt x="111034" y="1199194"/>
                    </a:lnTo>
                    <a:lnTo>
                      <a:pt x="111034" y="1551898"/>
                    </a:lnTo>
                    <a:lnTo>
                      <a:pt x="121385" y="1551898"/>
                    </a:lnTo>
                    <a:lnTo>
                      <a:pt x="121385" y="1203896"/>
                    </a:lnTo>
                    <a:lnTo>
                      <a:pt x="295464" y="1029896"/>
                    </a:lnTo>
                    <a:lnTo>
                      <a:pt x="295464" y="923614"/>
                    </a:lnTo>
                    <a:cubicBezTo>
                      <a:pt x="321811" y="920793"/>
                      <a:pt x="342513" y="899160"/>
                      <a:pt x="342513" y="872825"/>
                    </a:cubicBezTo>
                    <a:cubicBezTo>
                      <a:pt x="342513" y="846490"/>
                      <a:pt x="320870" y="822976"/>
                      <a:pt x="294523" y="821095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4054"/>
                      <a:pt x="10351" y="75244"/>
                      <a:pt x="10351" y="51730"/>
                    </a:cubicBezTo>
                    <a:close/>
                    <a:moveTo>
                      <a:pt x="289818" y="914209"/>
                    </a:moveTo>
                    <a:cubicBezTo>
                      <a:pt x="267235" y="914209"/>
                      <a:pt x="248416" y="895398"/>
                      <a:pt x="248416" y="872825"/>
                    </a:cubicBezTo>
                    <a:cubicBezTo>
                      <a:pt x="248416" y="850252"/>
                      <a:pt x="267235" y="831441"/>
                      <a:pt x="289818" y="831441"/>
                    </a:cubicBezTo>
                    <a:cubicBezTo>
                      <a:pt x="312401" y="831441"/>
                      <a:pt x="331221" y="850252"/>
                      <a:pt x="331221" y="872825"/>
                    </a:cubicBezTo>
                    <a:cubicBezTo>
                      <a:pt x="331221" y="895398"/>
                      <a:pt x="312401" y="914209"/>
                      <a:pt x="289818" y="9142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23"/>
              <p:cNvSpPr/>
              <p:nvPr/>
            </p:nvSpPr>
            <p:spPr>
              <a:xfrm>
                <a:off x="3924961" y="2316044"/>
                <a:ext cx="426258" cy="433590"/>
              </a:xfrm>
              <a:custGeom>
                <a:rect b="b" l="l" r="r" t="t"/>
                <a:pathLst>
                  <a:path extrusionOk="0" h="433590" w="426258">
                    <a:moveTo>
                      <a:pt x="103507" y="51730"/>
                    </a:move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217266"/>
                    </a:lnTo>
                    <a:lnTo>
                      <a:pt x="216423" y="386564"/>
                    </a:lnTo>
                    <a:lnTo>
                      <a:pt x="323693" y="386564"/>
                    </a:lnTo>
                    <a:cubicBezTo>
                      <a:pt x="326516" y="412899"/>
                      <a:pt x="348158" y="433591"/>
                      <a:pt x="374506" y="433591"/>
                    </a:cubicBezTo>
                    <a:cubicBezTo>
                      <a:pt x="402735" y="433591"/>
                      <a:pt x="426259" y="410077"/>
                      <a:pt x="426259" y="381861"/>
                    </a:cubicBezTo>
                    <a:cubicBezTo>
                      <a:pt x="426259" y="353645"/>
                      <a:pt x="402735" y="330131"/>
                      <a:pt x="374506" y="330131"/>
                    </a:cubicBezTo>
                    <a:cubicBezTo>
                      <a:pt x="348158" y="330131"/>
                      <a:pt x="325575" y="350823"/>
                      <a:pt x="323693" y="377158"/>
                    </a:cubicBezTo>
                    <a:lnTo>
                      <a:pt x="220187" y="377158"/>
                    </a:lnTo>
                    <a:lnTo>
                      <a:pt x="56458" y="213503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lose/>
                    <a:moveTo>
                      <a:pt x="374506" y="339536"/>
                    </a:moveTo>
                    <a:cubicBezTo>
                      <a:pt x="397089" y="339536"/>
                      <a:pt x="415908" y="358347"/>
                      <a:pt x="415908" y="380920"/>
                    </a:cubicBezTo>
                    <a:cubicBezTo>
                      <a:pt x="415908" y="403493"/>
                      <a:pt x="397089" y="422304"/>
                      <a:pt x="374506" y="422304"/>
                    </a:cubicBezTo>
                    <a:cubicBezTo>
                      <a:pt x="351922" y="422304"/>
                      <a:pt x="333103" y="403493"/>
                      <a:pt x="333103" y="380920"/>
                    </a:cubicBezTo>
                    <a:cubicBezTo>
                      <a:pt x="333103" y="358347"/>
                      <a:pt x="351922" y="339536"/>
                      <a:pt x="374506" y="339536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3114"/>
                      <a:pt x="10351" y="74303"/>
                      <a:pt x="10351" y="517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23"/>
              <p:cNvSpPr/>
              <p:nvPr/>
            </p:nvSpPr>
            <p:spPr>
              <a:xfrm>
                <a:off x="4998606" y="4230991"/>
                <a:ext cx="304873" cy="1552838"/>
              </a:xfrm>
              <a:custGeom>
                <a:rect b="b" l="l" r="r" t="t"/>
                <a:pathLst>
                  <a:path extrusionOk="0" h="1552838" w="304873">
                    <a:moveTo>
                      <a:pt x="304874" y="649916"/>
                    </a:moveTo>
                    <a:lnTo>
                      <a:pt x="67750" y="411958"/>
                    </a:lnTo>
                    <a:lnTo>
                      <a:pt x="67750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995"/>
                      <a:pt x="37639" y="101579"/>
                    </a:cubicBezTo>
                    <a:lnTo>
                      <a:pt x="37639" y="424185"/>
                    </a:lnTo>
                    <a:lnTo>
                      <a:pt x="274763" y="662143"/>
                    </a:lnTo>
                    <a:lnTo>
                      <a:pt x="274763" y="1022371"/>
                    </a:lnTo>
                    <a:lnTo>
                      <a:pt x="100683" y="1196372"/>
                    </a:lnTo>
                    <a:lnTo>
                      <a:pt x="100683" y="1552838"/>
                    </a:lnTo>
                    <a:lnTo>
                      <a:pt x="130795" y="1552838"/>
                    </a:lnTo>
                    <a:lnTo>
                      <a:pt x="130795" y="1208599"/>
                    </a:lnTo>
                    <a:lnTo>
                      <a:pt x="304874" y="1034598"/>
                    </a:lnTo>
                    <a:lnTo>
                      <a:pt x="304874" y="6499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23"/>
              <p:cNvSpPr/>
              <p:nvPr/>
            </p:nvSpPr>
            <p:spPr>
              <a:xfrm>
                <a:off x="5165157" y="5440531"/>
                <a:ext cx="10350" cy="343298"/>
              </a:xfrm>
              <a:custGeom>
                <a:rect b="b" l="l" r="r" t="t"/>
                <a:pathLst>
                  <a:path extrusionOk="0" h="343298" w="10350">
                    <a:moveTo>
                      <a:pt x="0" y="0"/>
                    </a:moveTo>
                    <a:lnTo>
                      <a:pt x="10351" y="0"/>
                    </a:lnTo>
                    <a:lnTo>
                      <a:pt x="10351" y="343299"/>
                    </a:lnTo>
                    <a:lnTo>
                      <a:pt x="0" y="3432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23"/>
              <p:cNvSpPr/>
              <p:nvPr/>
            </p:nvSpPr>
            <p:spPr>
              <a:xfrm>
                <a:off x="5113404" y="4777447"/>
                <a:ext cx="132676" cy="568088"/>
              </a:xfrm>
              <a:custGeom>
                <a:rect b="b" l="l" r="r" t="t"/>
                <a:pathLst>
                  <a:path extrusionOk="0" h="568088" w="132676">
                    <a:moveTo>
                      <a:pt x="7528" y="560564"/>
                    </a:moveTo>
                    <a:lnTo>
                      <a:pt x="14115" y="568089"/>
                    </a:lnTo>
                    <a:lnTo>
                      <a:pt x="132677" y="449580"/>
                    </a:lnTo>
                    <a:lnTo>
                      <a:pt x="132677" y="126973"/>
                    </a:lnTo>
                    <a:lnTo>
                      <a:pt x="6587" y="0"/>
                    </a:lnTo>
                    <a:lnTo>
                      <a:pt x="0" y="7525"/>
                    </a:lnTo>
                    <a:lnTo>
                      <a:pt x="123267" y="130736"/>
                    </a:lnTo>
                    <a:lnTo>
                      <a:pt x="123267" y="4458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9" name="Google Shape;549;p23"/>
            <p:cNvGrpSpPr/>
            <p:nvPr/>
          </p:nvGrpSpPr>
          <p:grpSpPr>
            <a:xfrm flipH="1" rot="10800000">
              <a:off x="121" y="-231"/>
              <a:ext cx="1655635" cy="2951683"/>
              <a:chOff x="3119492" y="1217488"/>
              <a:chExt cx="2561316" cy="4566341"/>
            </a:xfrm>
          </p:grpSpPr>
          <p:sp>
            <p:nvSpPr>
              <p:cNvPr id="550" name="Google Shape;550;p23"/>
              <p:cNvSpPr/>
              <p:nvPr/>
            </p:nvSpPr>
            <p:spPr>
              <a:xfrm>
                <a:off x="3119492" y="1217488"/>
                <a:ext cx="2561316" cy="4563519"/>
              </a:xfrm>
              <a:custGeom>
                <a:rect b="b" l="l" r="r" t="t"/>
                <a:pathLst>
                  <a:path extrusionOk="0" h="4563519" w="2561316">
                    <a:moveTo>
                      <a:pt x="2523678" y="3614511"/>
                    </a:moveTo>
                    <a:lnTo>
                      <a:pt x="2379709" y="3470607"/>
                    </a:lnTo>
                    <a:lnTo>
                      <a:pt x="2379709" y="2700302"/>
                    </a:lnTo>
                    <a:lnTo>
                      <a:pt x="2477570" y="2602485"/>
                    </a:lnTo>
                    <a:lnTo>
                      <a:pt x="2477570" y="1996775"/>
                    </a:lnTo>
                    <a:cubicBezTo>
                      <a:pt x="2503917" y="1993953"/>
                      <a:pt x="2523678" y="1972321"/>
                      <a:pt x="2523678" y="1945986"/>
                    </a:cubicBezTo>
                    <a:cubicBezTo>
                      <a:pt x="2523678" y="1917769"/>
                      <a:pt x="2500154" y="1894256"/>
                      <a:pt x="2471924" y="1894256"/>
                    </a:cubicBezTo>
                    <a:cubicBezTo>
                      <a:pt x="2443695" y="1894256"/>
                      <a:pt x="2420171" y="1917769"/>
                      <a:pt x="2420171" y="1945986"/>
                    </a:cubicBezTo>
                    <a:cubicBezTo>
                      <a:pt x="2420171" y="1973261"/>
                      <a:pt x="2440872" y="1994894"/>
                      <a:pt x="2467220" y="1996775"/>
                    </a:cubicBezTo>
                    <a:lnTo>
                      <a:pt x="2467220" y="2598723"/>
                    </a:lnTo>
                    <a:lnTo>
                      <a:pt x="2369359" y="2696540"/>
                    </a:lnTo>
                    <a:lnTo>
                      <a:pt x="2369359" y="3460261"/>
                    </a:lnTo>
                    <a:lnTo>
                      <a:pt x="2267734" y="3358683"/>
                    </a:lnTo>
                    <a:lnTo>
                      <a:pt x="2267734" y="1928115"/>
                    </a:lnTo>
                    <a:lnTo>
                      <a:pt x="2406057" y="1789855"/>
                    </a:lnTo>
                    <a:lnTo>
                      <a:pt x="2406057" y="928317"/>
                    </a:lnTo>
                    <a:lnTo>
                      <a:pt x="2395706" y="928317"/>
                    </a:lnTo>
                    <a:lnTo>
                      <a:pt x="2395706" y="1785152"/>
                    </a:lnTo>
                    <a:lnTo>
                      <a:pt x="2257383" y="1923412"/>
                    </a:lnTo>
                    <a:lnTo>
                      <a:pt x="2257383" y="3361504"/>
                    </a:lnTo>
                    <a:lnTo>
                      <a:pt x="2369359" y="3473429"/>
                    </a:lnTo>
                    <a:lnTo>
                      <a:pt x="2369359" y="3519516"/>
                    </a:lnTo>
                    <a:lnTo>
                      <a:pt x="2203748" y="3353980"/>
                    </a:lnTo>
                    <a:lnTo>
                      <a:pt x="2203748" y="1932818"/>
                    </a:lnTo>
                    <a:lnTo>
                      <a:pt x="2342071" y="1794558"/>
                    </a:lnTo>
                    <a:lnTo>
                      <a:pt x="2342071" y="966879"/>
                    </a:lnTo>
                    <a:cubicBezTo>
                      <a:pt x="2363713" y="960295"/>
                      <a:pt x="2378769" y="940544"/>
                      <a:pt x="2378769" y="917971"/>
                    </a:cubicBezTo>
                    <a:cubicBezTo>
                      <a:pt x="2378769" y="889755"/>
                      <a:pt x="2355244" y="866241"/>
                      <a:pt x="2327015" y="866241"/>
                    </a:cubicBezTo>
                    <a:cubicBezTo>
                      <a:pt x="2298786" y="866241"/>
                      <a:pt x="2275262" y="889755"/>
                      <a:pt x="2275262" y="917971"/>
                    </a:cubicBezTo>
                    <a:cubicBezTo>
                      <a:pt x="2275262" y="941485"/>
                      <a:pt x="2290317" y="960295"/>
                      <a:pt x="2311960" y="966879"/>
                    </a:cubicBezTo>
                    <a:lnTo>
                      <a:pt x="2311960" y="1782331"/>
                    </a:lnTo>
                    <a:lnTo>
                      <a:pt x="2173637" y="1920591"/>
                    </a:lnTo>
                    <a:lnTo>
                      <a:pt x="2173637" y="2483977"/>
                    </a:lnTo>
                    <a:lnTo>
                      <a:pt x="1954392" y="2264830"/>
                    </a:lnTo>
                    <a:lnTo>
                      <a:pt x="1954392" y="2041921"/>
                    </a:lnTo>
                    <a:lnTo>
                      <a:pt x="1514959" y="1602687"/>
                    </a:lnTo>
                    <a:lnTo>
                      <a:pt x="1514959" y="1421162"/>
                    </a:lnTo>
                    <a:cubicBezTo>
                      <a:pt x="1541307" y="1418340"/>
                      <a:pt x="1562008" y="1396708"/>
                      <a:pt x="1562008" y="1370373"/>
                    </a:cubicBezTo>
                    <a:cubicBezTo>
                      <a:pt x="1562008" y="1342156"/>
                      <a:pt x="1538484" y="1318643"/>
                      <a:pt x="1510254" y="1318643"/>
                    </a:cubicBezTo>
                    <a:cubicBezTo>
                      <a:pt x="1482025" y="1318643"/>
                      <a:pt x="1458501" y="1342156"/>
                      <a:pt x="1458501" y="1370373"/>
                    </a:cubicBezTo>
                    <a:cubicBezTo>
                      <a:pt x="1458501" y="1396708"/>
                      <a:pt x="1479203" y="1419281"/>
                      <a:pt x="1505550" y="1421162"/>
                    </a:cubicBezTo>
                    <a:lnTo>
                      <a:pt x="1505550" y="1607390"/>
                    </a:lnTo>
                    <a:lnTo>
                      <a:pt x="1944982" y="2046624"/>
                    </a:lnTo>
                    <a:lnTo>
                      <a:pt x="1944982" y="2269533"/>
                    </a:lnTo>
                    <a:lnTo>
                      <a:pt x="2173637" y="2498085"/>
                    </a:lnTo>
                    <a:lnTo>
                      <a:pt x="2173637" y="2703123"/>
                    </a:lnTo>
                    <a:lnTo>
                      <a:pt x="1915812" y="2444474"/>
                    </a:lnTo>
                    <a:lnTo>
                      <a:pt x="1915812" y="2175478"/>
                    </a:lnTo>
                    <a:lnTo>
                      <a:pt x="1386988" y="1646893"/>
                    </a:lnTo>
                    <a:lnTo>
                      <a:pt x="1386988" y="1396708"/>
                    </a:lnTo>
                    <a:lnTo>
                      <a:pt x="939087" y="949009"/>
                    </a:lnTo>
                    <a:lnTo>
                      <a:pt x="269117" y="949009"/>
                    </a:lnTo>
                    <a:lnTo>
                      <a:pt x="66809" y="746792"/>
                    </a:lnTo>
                    <a:lnTo>
                      <a:pt x="66809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054"/>
                      <a:pt x="36698" y="100638"/>
                    </a:cubicBezTo>
                    <a:lnTo>
                      <a:pt x="36698" y="759019"/>
                    </a:lnTo>
                    <a:lnTo>
                      <a:pt x="256884" y="979106"/>
                    </a:lnTo>
                    <a:lnTo>
                      <a:pt x="926854" y="979106"/>
                    </a:lnTo>
                    <a:lnTo>
                      <a:pt x="1356877" y="1408935"/>
                    </a:lnTo>
                    <a:lnTo>
                      <a:pt x="1356877" y="1659120"/>
                    </a:lnTo>
                    <a:lnTo>
                      <a:pt x="1885701" y="2187705"/>
                    </a:lnTo>
                    <a:lnTo>
                      <a:pt x="1885701" y="2456701"/>
                    </a:lnTo>
                    <a:lnTo>
                      <a:pt x="2173637" y="2744508"/>
                    </a:lnTo>
                    <a:lnTo>
                      <a:pt x="2173637" y="2964595"/>
                    </a:lnTo>
                    <a:lnTo>
                      <a:pt x="1856531" y="2647631"/>
                    </a:lnTo>
                    <a:lnTo>
                      <a:pt x="1856531" y="2332549"/>
                    </a:lnTo>
                    <a:lnTo>
                      <a:pt x="1257134" y="1713671"/>
                    </a:lnTo>
                    <a:lnTo>
                      <a:pt x="1257134" y="1397648"/>
                    </a:lnTo>
                    <a:lnTo>
                      <a:pt x="1050121" y="1397648"/>
                    </a:lnTo>
                    <a:lnTo>
                      <a:pt x="933441" y="1281021"/>
                    </a:lnTo>
                    <a:lnTo>
                      <a:pt x="933441" y="1078804"/>
                    </a:lnTo>
                    <a:lnTo>
                      <a:pt x="105388" y="1078804"/>
                    </a:lnTo>
                    <a:cubicBezTo>
                      <a:pt x="102566" y="1052469"/>
                      <a:pt x="80923" y="1031777"/>
                      <a:pt x="54576" y="1031777"/>
                    </a:cubicBezTo>
                    <a:cubicBezTo>
                      <a:pt x="26347" y="1031777"/>
                      <a:pt x="2823" y="1055290"/>
                      <a:pt x="2823" y="1083507"/>
                    </a:cubicBezTo>
                    <a:cubicBezTo>
                      <a:pt x="2823" y="1111723"/>
                      <a:pt x="26347" y="1135237"/>
                      <a:pt x="54576" y="1135237"/>
                    </a:cubicBezTo>
                    <a:cubicBezTo>
                      <a:pt x="80923" y="1135237"/>
                      <a:pt x="103507" y="1114545"/>
                      <a:pt x="105388" y="1088209"/>
                    </a:cubicBezTo>
                    <a:lnTo>
                      <a:pt x="924031" y="1088209"/>
                    </a:lnTo>
                    <a:lnTo>
                      <a:pt x="924031" y="1283842"/>
                    </a:lnTo>
                    <a:lnTo>
                      <a:pt x="1046357" y="1406113"/>
                    </a:lnTo>
                    <a:lnTo>
                      <a:pt x="1247724" y="1406113"/>
                    </a:lnTo>
                    <a:lnTo>
                      <a:pt x="1247724" y="1715552"/>
                    </a:lnTo>
                    <a:lnTo>
                      <a:pt x="1847121" y="2334430"/>
                    </a:lnTo>
                    <a:lnTo>
                      <a:pt x="1847121" y="2649513"/>
                    </a:lnTo>
                    <a:lnTo>
                      <a:pt x="2174578" y="2976822"/>
                    </a:lnTo>
                    <a:lnTo>
                      <a:pt x="2174578" y="3078401"/>
                    </a:lnTo>
                    <a:lnTo>
                      <a:pt x="1791604" y="2695599"/>
                    </a:lnTo>
                    <a:lnTo>
                      <a:pt x="1791604" y="2381457"/>
                    </a:lnTo>
                    <a:lnTo>
                      <a:pt x="1185620" y="1775747"/>
                    </a:lnTo>
                    <a:lnTo>
                      <a:pt x="1185620" y="1592341"/>
                    </a:lnTo>
                    <a:lnTo>
                      <a:pt x="999309" y="1592341"/>
                    </a:lnTo>
                    <a:lnTo>
                      <a:pt x="761244" y="1354383"/>
                    </a:lnTo>
                    <a:lnTo>
                      <a:pt x="761244" y="1144642"/>
                    </a:lnTo>
                    <a:lnTo>
                      <a:pt x="243711" y="1144642"/>
                    </a:lnTo>
                    <a:cubicBezTo>
                      <a:pt x="240888" y="1118307"/>
                      <a:pt x="219246" y="1097615"/>
                      <a:pt x="192899" y="1097615"/>
                    </a:cubicBezTo>
                    <a:cubicBezTo>
                      <a:pt x="164669" y="1097615"/>
                      <a:pt x="141145" y="1121129"/>
                      <a:pt x="141145" y="1149345"/>
                    </a:cubicBezTo>
                    <a:cubicBezTo>
                      <a:pt x="141145" y="1177561"/>
                      <a:pt x="164669" y="1201075"/>
                      <a:pt x="192899" y="1201075"/>
                    </a:cubicBezTo>
                    <a:cubicBezTo>
                      <a:pt x="219246" y="1201075"/>
                      <a:pt x="241829" y="1180383"/>
                      <a:pt x="243711" y="1154048"/>
                    </a:cubicBezTo>
                    <a:lnTo>
                      <a:pt x="750893" y="1154048"/>
                    </a:lnTo>
                    <a:lnTo>
                      <a:pt x="750893" y="1358146"/>
                    </a:lnTo>
                    <a:lnTo>
                      <a:pt x="994604" y="1601746"/>
                    </a:lnTo>
                    <a:lnTo>
                      <a:pt x="1174329" y="1601746"/>
                    </a:lnTo>
                    <a:lnTo>
                      <a:pt x="1174329" y="1779509"/>
                    </a:lnTo>
                    <a:lnTo>
                      <a:pt x="1780313" y="2385220"/>
                    </a:lnTo>
                    <a:lnTo>
                      <a:pt x="1780313" y="2699361"/>
                    </a:lnTo>
                    <a:lnTo>
                      <a:pt x="2172696" y="3091568"/>
                    </a:lnTo>
                    <a:lnTo>
                      <a:pt x="2172696" y="3363385"/>
                    </a:lnTo>
                    <a:lnTo>
                      <a:pt x="2368418" y="3559018"/>
                    </a:lnTo>
                    <a:lnTo>
                      <a:pt x="2368418" y="3711387"/>
                    </a:lnTo>
                    <a:lnTo>
                      <a:pt x="2428640" y="3771581"/>
                    </a:lnTo>
                    <a:lnTo>
                      <a:pt x="2428640" y="4562579"/>
                    </a:lnTo>
                    <a:lnTo>
                      <a:pt x="2458751" y="4562579"/>
                    </a:lnTo>
                    <a:lnTo>
                      <a:pt x="2458751" y="3800738"/>
                    </a:lnTo>
                    <a:lnTo>
                      <a:pt x="2513327" y="3855290"/>
                    </a:lnTo>
                    <a:lnTo>
                      <a:pt x="2513327" y="4562579"/>
                    </a:lnTo>
                    <a:lnTo>
                      <a:pt x="2523678" y="4562579"/>
                    </a:lnTo>
                    <a:lnTo>
                      <a:pt x="2523678" y="3865636"/>
                    </a:lnTo>
                    <a:lnTo>
                      <a:pt x="2550966" y="3892911"/>
                    </a:lnTo>
                    <a:lnTo>
                      <a:pt x="2550966" y="4563519"/>
                    </a:lnTo>
                    <a:lnTo>
                      <a:pt x="2561316" y="4563519"/>
                    </a:lnTo>
                    <a:lnTo>
                      <a:pt x="2561316" y="3889149"/>
                    </a:lnTo>
                    <a:lnTo>
                      <a:pt x="2524619" y="3852468"/>
                    </a:lnTo>
                    <a:lnTo>
                      <a:pt x="2524619" y="3614511"/>
                    </a:lnTo>
                    <a:close/>
                    <a:moveTo>
                      <a:pt x="2430522" y="1945986"/>
                    </a:moveTo>
                    <a:cubicBezTo>
                      <a:pt x="2430522" y="1923412"/>
                      <a:pt x="2449341" y="1904602"/>
                      <a:pt x="2471924" y="1904602"/>
                    </a:cubicBezTo>
                    <a:cubicBezTo>
                      <a:pt x="2494508" y="1904602"/>
                      <a:pt x="2513327" y="1923412"/>
                      <a:pt x="2513327" y="1945986"/>
                    </a:cubicBezTo>
                    <a:cubicBezTo>
                      <a:pt x="2513327" y="1968559"/>
                      <a:pt x="2494508" y="1987369"/>
                      <a:pt x="2471924" y="1987369"/>
                    </a:cubicBezTo>
                    <a:cubicBezTo>
                      <a:pt x="2449341" y="1987369"/>
                      <a:pt x="2430522" y="1968559"/>
                      <a:pt x="2430522" y="1945986"/>
                    </a:cubicBezTo>
                    <a:close/>
                    <a:moveTo>
                      <a:pt x="53635" y="1126772"/>
                    </a:moveTo>
                    <a:cubicBezTo>
                      <a:pt x="31052" y="1126772"/>
                      <a:pt x="12233" y="1107961"/>
                      <a:pt x="12233" y="1085388"/>
                    </a:cubicBezTo>
                    <a:cubicBezTo>
                      <a:pt x="12233" y="1062815"/>
                      <a:pt x="31052" y="1044004"/>
                      <a:pt x="53635" y="1044004"/>
                    </a:cubicBezTo>
                    <a:cubicBezTo>
                      <a:pt x="76218" y="1044004"/>
                      <a:pt x="95038" y="1062815"/>
                      <a:pt x="95038" y="1085388"/>
                    </a:cubicBezTo>
                    <a:cubicBezTo>
                      <a:pt x="95979" y="1107961"/>
                      <a:pt x="77159" y="1126772"/>
                      <a:pt x="53635" y="1126772"/>
                    </a:cubicBezTo>
                    <a:close/>
                    <a:moveTo>
                      <a:pt x="192899" y="1192610"/>
                    </a:moveTo>
                    <a:cubicBezTo>
                      <a:pt x="170315" y="1192610"/>
                      <a:pt x="151496" y="1173799"/>
                      <a:pt x="151496" y="1151226"/>
                    </a:cubicBezTo>
                    <a:cubicBezTo>
                      <a:pt x="151496" y="1128653"/>
                      <a:pt x="170315" y="1109842"/>
                      <a:pt x="192899" y="1109842"/>
                    </a:cubicBezTo>
                    <a:cubicBezTo>
                      <a:pt x="215482" y="1109842"/>
                      <a:pt x="234301" y="1128653"/>
                      <a:pt x="234301" y="1151226"/>
                    </a:cubicBezTo>
                    <a:cubicBezTo>
                      <a:pt x="235242" y="1173799"/>
                      <a:pt x="216423" y="1192610"/>
                      <a:pt x="192899" y="1192610"/>
                    </a:cubicBezTo>
                    <a:close/>
                    <a:moveTo>
                      <a:pt x="2379709" y="3711387"/>
                    </a:moveTo>
                    <a:lnTo>
                      <a:pt x="2379709" y="3573127"/>
                    </a:lnTo>
                    <a:lnTo>
                      <a:pt x="2429581" y="3622976"/>
                    </a:lnTo>
                    <a:lnTo>
                      <a:pt x="2429581" y="3761235"/>
                    </a:lnTo>
                    <a:lnTo>
                      <a:pt x="2379709" y="3711387"/>
                    </a:lnTo>
                    <a:close/>
                    <a:moveTo>
                      <a:pt x="2459692" y="3790392"/>
                    </a:moveTo>
                    <a:lnTo>
                      <a:pt x="2459692" y="3609808"/>
                    </a:lnTo>
                    <a:lnTo>
                      <a:pt x="2379709" y="3529862"/>
                    </a:lnTo>
                    <a:lnTo>
                      <a:pt x="2379709" y="3483775"/>
                    </a:lnTo>
                    <a:lnTo>
                      <a:pt x="2514268" y="3618273"/>
                    </a:lnTo>
                    <a:lnTo>
                      <a:pt x="2514268" y="3844944"/>
                    </a:lnTo>
                    <a:lnTo>
                      <a:pt x="2459692" y="37903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23"/>
              <p:cNvSpPr/>
              <p:nvPr/>
            </p:nvSpPr>
            <p:spPr>
              <a:xfrm>
                <a:off x="5111522" y="4231932"/>
                <a:ext cx="342512" cy="1551897"/>
              </a:xfrm>
              <a:custGeom>
                <a:rect b="b" l="l" r="r" t="t"/>
                <a:pathLst>
                  <a:path extrusionOk="0" h="1551897" w="342512">
                    <a:moveTo>
                      <a:pt x="294523" y="821095"/>
                    </a:moveTo>
                    <a:lnTo>
                      <a:pt x="294523" y="653678"/>
                    </a:lnTo>
                    <a:lnTo>
                      <a:pt x="56458" y="415721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419483"/>
                    </a:lnTo>
                    <a:lnTo>
                      <a:pt x="285113" y="657440"/>
                    </a:lnTo>
                    <a:lnTo>
                      <a:pt x="285113" y="821095"/>
                    </a:lnTo>
                    <a:cubicBezTo>
                      <a:pt x="258766" y="823917"/>
                      <a:pt x="238065" y="845549"/>
                      <a:pt x="238065" y="871884"/>
                    </a:cubicBezTo>
                    <a:cubicBezTo>
                      <a:pt x="238065" y="898220"/>
                      <a:pt x="258766" y="920793"/>
                      <a:pt x="285113" y="922674"/>
                    </a:cubicBezTo>
                    <a:lnTo>
                      <a:pt x="285113" y="1025193"/>
                    </a:lnTo>
                    <a:lnTo>
                      <a:pt x="111034" y="1199194"/>
                    </a:lnTo>
                    <a:lnTo>
                      <a:pt x="111034" y="1551898"/>
                    </a:lnTo>
                    <a:lnTo>
                      <a:pt x="121385" y="1551898"/>
                    </a:lnTo>
                    <a:lnTo>
                      <a:pt x="121385" y="1203896"/>
                    </a:lnTo>
                    <a:lnTo>
                      <a:pt x="295464" y="1029896"/>
                    </a:lnTo>
                    <a:lnTo>
                      <a:pt x="295464" y="923614"/>
                    </a:lnTo>
                    <a:cubicBezTo>
                      <a:pt x="321811" y="920793"/>
                      <a:pt x="342513" y="899160"/>
                      <a:pt x="342513" y="872825"/>
                    </a:cubicBezTo>
                    <a:cubicBezTo>
                      <a:pt x="342513" y="846490"/>
                      <a:pt x="320870" y="822976"/>
                      <a:pt x="294523" y="821095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4054"/>
                      <a:pt x="10351" y="75244"/>
                      <a:pt x="10351" y="51730"/>
                    </a:cubicBezTo>
                    <a:close/>
                    <a:moveTo>
                      <a:pt x="289818" y="914209"/>
                    </a:moveTo>
                    <a:cubicBezTo>
                      <a:pt x="267235" y="914209"/>
                      <a:pt x="248416" y="895398"/>
                      <a:pt x="248416" y="872825"/>
                    </a:cubicBezTo>
                    <a:cubicBezTo>
                      <a:pt x="248416" y="850252"/>
                      <a:pt x="267235" y="831441"/>
                      <a:pt x="289818" y="831441"/>
                    </a:cubicBezTo>
                    <a:cubicBezTo>
                      <a:pt x="312401" y="831441"/>
                      <a:pt x="331221" y="850252"/>
                      <a:pt x="331221" y="872825"/>
                    </a:cubicBezTo>
                    <a:cubicBezTo>
                      <a:pt x="331221" y="895398"/>
                      <a:pt x="312401" y="914209"/>
                      <a:pt x="289818" y="9142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23"/>
              <p:cNvSpPr/>
              <p:nvPr/>
            </p:nvSpPr>
            <p:spPr>
              <a:xfrm>
                <a:off x="3924961" y="2316044"/>
                <a:ext cx="426258" cy="433590"/>
              </a:xfrm>
              <a:custGeom>
                <a:rect b="b" l="l" r="r" t="t"/>
                <a:pathLst>
                  <a:path extrusionOk="0" h="433590" w="426258">
                    <a:moveTo>
                      <a:pt x="103507" y="51730"/>
                    </a:move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217266"/>
                    </a:lnTo>
                    <a:lnTo>
                      <a:pt x="216423" y="386564"/>
                    </a:lnTo>
                    <a:lnTo>
                      <a:pt x="323693" y="386564"/>
                    </a:lnTo>
                    <a:cubicBezTo>
                      <a:pt x="326516" y="412899"/>
                      <a:pt x="348158" y="433591"/>
                      <a:pt x="374506" y="433591"/>
                    </a:cubicBezTo>
                    <a:cubicBezTo>
                      <a:pt x="402735" y="433591"/>
                      <a:pt x="426259" y="410077"/>
                      <a:pt x="426259" y="381861"/>
                    </a:cubicBezTo>
                    <a:cubicBezTo>
                      <a:pt x="426259" y="353645"/>
                      <a:pt x="402735" y="330131"/>
                      <a:pt x="374506" y="330131"/>
                    </a:cubicBezTo>
                    <a:cubicBezTo>
                      <a:pt x="348158" y="330131"/>
                      <a:pt x="325575" y="350823"/>
                      <a:pt x="323693" y="377158"/>
                    </a:cubicBezTo>
                    <a:lnTo>
                      <a:pt x="220187" y="377158"/>
                    </a:lnTo>
                    <a:lnTo>
                      <a:pt x="56458" y="213503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lose/>
                    <a:moveTo>
                      <a:pt x="374506" y="339536"/>
                    </a:moveTo>
                    <a:cubicBezTo>
                      <a:pt x="397089" y="339536"/>
                      <a:pt x="415908" y="358347"/>
                      <a:pt x="415908" y="380920"/>
                    </a:cubicBezTo>
                    <a:cubicBezTo>
                      <a:pt x="415908" y="403493"/>
                      <a:pt x="397089" y="422304"/>
                      <a:pt x="374506" y="422304"/>
                    </a:cubicBezTo>
                    <a:cubicBezTo>
                      <a:pt x="351922" y="422304"/>
                      <a:pt x="333103" y="403493"/>
                      <a:pt x="333103" y="380920"/>
                    </a:cubicBezTo>
                    <a:cubicBezTo>
                      <a:pt x="333103" y="358347"/>
                      <a:pt x="351922" y="339536"/>
                      <a:pt x="374506" y="339536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3114"/>
                      <a:pt x="10351" y="74303"/>
                      <a:pt x="10351" y="517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23"/>
              <p:cNvSpPr/>
              <p:nvPr/>
            </p:nvSpPr>
            <p:spPr>
              <a:xfrm>
                <a:off x="4998606" y="4230991"/>
                <a:ext cx="304873" cy="1552838"/>
              </a:xfrm>
              <a:custGeom>
                <a:rect b="b" l="l" r="r" t="t"/>
                <a:pathLst>
                  <a:path extrusionOk="0" h="1552838" w="304873">
                    <a:moveTo>
                      <a:pt x="304874" y="649916"/>
                    </a:moveTo>
                    <a:lnTo>
                      <a:pt x="67750" y="411958"/>
                    </a:lnTo>
                    <a:lnTo>
                      <a:pt x="67750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995"/>
                      <a:pt x="37639" y="101579"/>
                    </a:cubicBezTo>
                    <a:lnTo>
                      <a:pt x="37639" y="424185"/>
                    </a:lnTo>
                    <a:lnTo>
                      <a:pt x="274763" y="662143"/>
                    </a:lnTo>
                    <a:lnTo>
                      <a:pt x="274763" y="1022371"/>
                    </a:lnTo>
                    <a:lnTo>
                      <a:pt x="100683" y="1196372"/>
                    </a:lnTo>
                    <a:lnTo>
                      <a:pt x="100683" y="1552838"/>
                    </a:lnTo>
                    <a:lnTo>
                      <a:pt x="130795" y="1552838"/>
                    </a:lnTo>
                    <a:lnTo>
                      <a:pt x="130795" y="1208599"/>
                    </a:lnTo>
                    <a:lnTo>
                      <a:pt x="304874" y="1034598"/>
                    </a:lnTo>
                    <a:lnTo>
                      <a:pt x="304874" y="6499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23"/>
              <p:cNvSpPr/>
              <p:nvPr/>
            </p:nvSpPr>
            <p:spPr>
              <a:xfrm>
                <a:off x="5165157" y="5440531"/>
                <a:ext cx="10350" cy="343298"/>
              </a:xfrm>
              <a:custGeom>
                <a:rect b="b" l="l" r="r" t="t"/>
                <a:pathLst>
                  <a:path extrusionOk="0" h="343298" w="10350">
                    <a:moveTo>
                      <a:pt x="0" y="0"/>
                    </a:moveTo>
                    <a:lnTo>
                      <a:pt x="10351" y="0"/>
                    </a:lnTo>
                    <a:lnTo>
                      <a:pt x="10351" y="343299"/>
                    </a:lnTo>
                    <a:lnTo>
                      <a:pt x="0" y="3432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23"/>
              <p:cNvSpPr/>
              <p:nvPr/>
            </p:nvSpPr>
            <p:spPr>
              <a:xfrm>
                <a:off x="5113404" y="4777447"/>
                <a:ext cx="132676" cy="568088"/>
              </a:xfrm>
              <a:custGeom>
                <a:rect b="b" l="l" r="r" t="t"/>
                <a:pathLst>
                  <a:path extrusionOk="0" h="568088" w="132676">
                    <a:moveTo>
                      <a:pt x="7528" y="560564"/>
                    </a:moveTo>
                    <a:lnTo>
                      <a:pt x="14115" y="568089"/>
                    </a:lnTo>
                    <a:lnTo>
                      <a:pt x="132677" y="449580"/>
                    </a:lnTo>
                    <a:lnTo>
                      <a:pt x="132677" y="126973"/>
                    </a:lnTo>
                    <a:lnTo>
                      <a:pt x="6587" y="0"/>
                    </a:lnTo>
                    <a:lnTo>
                      <a:pt x="0" y="7525"/>
                    </a:lnTo>
                    <a:lnTo>
                      <a:pt x="123267" y="130736"/>
                    </a:lnTo>
                    <a:lnTo>
                      <a:pt x="123267" y="4458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6" name="Google Shape;55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24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-5400000">
            <a:off x="1419852" y="-1419863"/>
            <a:ext cx="5154898" cy="799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9" name="Google Shape;559;p24"/>
          <p:cNvGrpSpPr/>
          <p:nvPr/>
        </p:nvGrpSpPr>
        <p:grpSpPr>
          <a:xfrm flipH="1" rot="10800000">
            <a:off x="6801775" y="-1"/>
            <a:ext cx="2342225" cy="2151625"/>
            <a:chOff x="619225" y="-129900"/>
            <a:chExt cx="2342225" cy="2151625"/>
          </a:xfrm>
        </p:grpSpPr>
        <p:sp>
          <p:nvSpPr>
            <p:cNvPr id="560" name="Google Shape;560;p24"/>
            <p:cNvSpPr/>
            <p:nvPr/>
          </p:nvSpPr>
          <p:spPr>
            <a:xfrm>
              <a:off x="1513675" y="-129900"/>
              <a:ext cx="523200" cy="5232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1803700" y="121225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62" name="Google Shape;562;p24"/>
            <p:cNvSpPr/>
            <p:nvPr/>
          </p:nvSpPr>
          <p:spPr>
            <a:xfrm rot="5400000">
              <a:off x="926950" y="861900"/>
              <a:ext cx="969300" cy="9693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63" name="Google Shape;563;p24"/>
            <p:cNvSpPr/>
            <p:nvPr/>
          </p:nvSpPr>
          <p:spPr>
            <a:xfrm rot="5400000">
              <a:off x="619375" y="53485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1524692" y="792625"/>
              <a:ext cx="1229100" cy="12291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2290350" y="-12990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566" name="Google Shape;566;p24"/>
          <p:cNvGrpSpPr/>
          <p:nvPr/>
        </p:nvGrpSpPr>
        <p:grpSpPr>
          <a:xfrm>
            <a:off x="121" y="10973"/>
            <a:ext cx="9144044" cy="5144157"/>
            <a:chOff x="121" y="-231"/>
            <a:chExt cx="9144044" cy="5144157"/>
          </a:xfrm>
        </p:grpSpPr>
        <p:grpSp>
          <p:nvGrpSpPr>
            <p:cNvPr id="567" name="Google Shape;567;p24"/>
            <p:cNvGrpSpPr/>
            <p:nvPr/>
          </p:nvGrpSpPr>
          <p:grpSpPr>
            <a:xfrm flipH="1">
              <a:off x="7631195" y="2446588"/>
              <a:ext cx="1512969" cy="2697338"/>
              <a:chOff x="3119492" y="1217488"/>
              <a:chExt cx="2561316" cy="4566341"/>
            </a:xfrm>
          </p:grpSpPr>
          <p:sp>
            <p:nvSpPr>
              <p:cNvPr id="568" name="Google Shape;568;p24"/>
              <p:cNvSpPr/>
              <p:nvPr/>
            </p:nvSpPr>
            <p:spPr>
              <a:xfrm>
                <a:off x="3119492" y="1217488"/>
                <a:ext cx="2561316" cy="4563519"/>
              </a:xfrm>
              <a:custGeom>
                <a:rect b="b" l="l" r="r" t="t"/>
                <a:pathLst>
                  <a:path extrusionOk="0" h="4563519" w="2561316">
                    <a:moveTo>
                      <a:pt x="2523678" y="3614511"/>
                    </a:moveTo>
                    <a:lnTo>
                      <a:pt x="2379709" y="3470607"/>
                    </a:lnTo>
                    <a:lnTo>
                      <a:pt x="2379709" y="2700302"/>
                    </a:lnTo>
                    <a:lnTo>
                      <a:pt x="2477570" y="2602485"/>
                    </a:lnTo>
                    <a:lnTo>
                      <a:pt x="2477570" y="1996775"/>
                    </a:lnTo>
                    <a:cubicBezTo>
                      <a:pt x="2503917" y="1993953"/>
                      <a:pt x="2523678" y="1972321"/>
                      <a:pt x="2523678" y="1945986"/>
                    </a:cubicBezTo>
                    <a:cubicBezTo>
                      <a:pt x="2523678" y="1917769"/>
                      <a:pt x="2500154" y="1894256"/>
                      <a:pt x="2471924" y="1894256"/>
                    </a:cubicBezTo>
                    <a:cubicBezTo>
                      <a:pt x="2443695" y="1894256"/>
                      <a:pt x="2420171" y="1917769"/>
                      <a:pt x="2420171" y="1945986"/>
                    </a:cubicBezTo>
                    <a:cubicBezTo>
                      <a:pt x="2420171" y="1973261"/>
                      <a:pt x="2440872" y="1994894"/>
                      <a:pt x="2467220" y="1996775"/>
                    </a:cubicBezTo>
                    <a:lnTo>
                      <a:pt x="2467220" y="2598723"/>
                    </a:lnTo>
                    <a:lnTo>
                      <a:pt x="2369359" y="2696540"/>
                    </a:lnTo>
                    <a:lnTo>
                      <a:pt x="2369359" y="3460261"/>
                    </a:lnTo>
                    <a:lnTo>
                      <a:pt x="2267734" y="3358683"/>
                    </a:lnTo>
                    <a:lnTo>
                      <a:pt x="2267734" y="1928115"/>
                    </a:lnTo>
                    <a:lnTo>
                      <a:pt x="2406057" y="1789855"/>
                    </a:lnTo>
                    <a:lnTo>
                      <a:pt x="2406057" y="928317"/>
                    </a:lnTo>
                    <a:lnTo>
                      <a:pt x="2395706" y="928317"/>
                    </a:lnTo>
                    <a:lnTo>
                      <a:pt x="2395706" y="1785152"/>
                    </a:lnTo>
                    <a:lnTo>
                      <a:pt x="2257383" y="1923412"/>
                    </a:lnTo>
                    <a:lnTo>
                      <a:pt x="2257383" y="3361504"/>
                    </a:lnTo>
                    <a:lnTo>
                      <a:pt x="2369359" y="3473429"/>
                    </a:lnTo>
                    <a:lnTo>
                      <a:pt x="2369359" y="3519516"/>
                    </a:lnTo>
                    <a:lnTo>
                      <a:pt x="2203748" y="3353980"/>
                    </a:lnTo>
                    <a:lnTo>
                      <a:pt x="2203748" y="1932818"/>
                    </a:lnTo>
                    <a:lnTo>
                      <a:pt x="2342071" y="1794558"/>
                    </a:lnTo>
                    <a:lnTo>
                      <a:pt x="2342071" y="966879"/>
                    </a:lnTo>
                    <a:cubicBezTo>
                      <a:pt x="2363713" y="960295"/>
                      <a:pt x="2378769" y="940544"/>
                      <a:pt x="2378769" y="917971"/>
                    </a:cubicBezTo>
                    <a:cubicBezTo>
                      <a:pt x="2378769" y="889755"/>
                      <a:pt x="2355244" y="866241"/>
                      <a:pt x="2327015" y="866241"/>
                    </a:cubicBezTo>
                    <a:cubicBezTo>
                      <a:pt x="2298786" y="866241"/>
                      <a:pt x="2275262" y="889755"/>
                      <a:pt x="2275262" y="917971"/>
                    </a:cubicBezTo>
                    <a:cubicBezTo>
                      <a:pt x="2275262" y="941485"/>
                      <a:pt x="2290317" y="960295"/>
                      <a:pt x="2311960" y="966879"/>
                    </a:cubicBezTo>
                    <a:lnTo>
                      <a:pt x="2311960" y="1782331"/>
                    </a:lnTo>
                    <a:lnTo>
                      <a:pt x="2173637" y="1920591"/>
                    </a:lnTo>
                    <a:lnTo>
                      <a:pt x="2173637" y="2483977"/>
                    </a:lnTo>
                    <a:lnTo>
                      <a:pt x="1954392" y="2264830"/>
                    </a:lnTo>
                    <a:lnTo>
                      <a:pt x="1954392" y="2041921"/>
                    </a:lnTo>
                    <a:lnTo>
                      <a:pt x="1514959" y="1602687"/>
                    </a:lnTo>
                    <a:lnTo>
                      <a:pt x="1514959" y="1421162"/>
                    </a:lnTo>
                    <a:cubicBezTo>
                      <a:pt x="1541307" y="1418340"/>
                      <a:pt x="1562008" y="1396708"/>
                      <a:pt x="1562008" y="1370373"/>
                    </a:cubicBezTo>
                    <a:cubicBezTo>
                      <a:pt x="1562008" y="1342156"/>
                      <a:pt x="1538484" y="1318643"/>
                      <a:pt x="1510254" y="1318643"/>
                    </a:cubicBezTo>
                    <a:cubicBezTo>
                      <a:pt x="1482025" y="1318643"/>
                      <a:pt x="1458501" y="1342156"/>
                      <a:pt x="1458501" y="1370373"/>
                    </a:cubicBezTo>
                    <a:cubicBezTo>
                      <a:pt x="1458501" y="1396708"/>
                      <a:pt x="1479203" y="1419281"/>
                      <a:pt x="1505550" y="1421162"/>
                    </a:cubicBezTo>
                    <a:lnTo>
                      <a:pt x="1505550" y="1607390"/>
                    </a:lnTo>
                    <a:lnTo>
                      <a:pt x="1944982" y="2046624"/>
                    </a:lnTo>
                    <a:lnTo>
                      <a:pt x="1944982" y="2269533"/>
                    </a:lnTo>
                    <a:lnTo>
                      <a:pt x="2173637" y="2498085"/>
                    </a:lnTo>
                    <a:lnTo>
                      <a:pt x="2173637" y="2703123"/>
                    </a:lnTo>
                    <a:lnTo>
                      <a:pt x="1915812" y="2444474"/>
                    </a:lnTo>
                    <a:lnTo>
                      <a:pt x="1915812" y="2175478"/>
                    </a:lnTo>
                    <a:lnTo>
                      <a:pt x="1386988" y="1646893"/>
                    </a:lnTo>
                    <a:lnTo>
                      <a:pt x="1386988" y="1396708"/>
                    </a:lnTo>
                    <a:lnTo>
                      <a:pt x="939087" y="949009"/>
                    </a:lnTo>
                    <a:lnTo>
                      <a:pt x="269117" y="949009"/>
                    </a:lnTo>
                    <a:lnTo>
                      <a:pt x="66809" y="746792"/>
                    </a:lnTo>
                    <a:lnTo>
                      <a:pt x="66809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054"/>
                      <a:pt x="36698" y="100638"/>
                    </a:cubicBezTo>
                    <a:lnTo>
                      <a:pt x="36698" y="759019"/>
                    </a:lnTo>
                    <a:lnTo>
                      <a:pt x="256884" y="979106"/>
                    </a:lnTo>
                    <a:lnTo>
                      <a:pt x="926854" y="979106"/>
                    </a:lnTo>
                    <a:lnTo>
                      <a:pt x="1356877" y="1408935"/>
                    </a:lnTo>
                    <a:lnTo>
                      <a:pt x="1356877" y="1659120"/>
                    </a:lnTo>
                    <a:lnTo>
                      <a:pt x="1885701" y="2187705"/>
                    </a:lnTo>
                    <a:lnTo>
                      <a:pt x="1885701" y="2456701"/>
                    </a:lnTo>
                    <a:lnTo>
                      <a:pt x="2173637" y="2744508"/>
                    </a:lnTo>
                    <a:lnTo>
                      <a:pt x="2173637" y="2964595"/>
                    </a:lnTo>
                    <a:lnTo>
                      <a:pt x="1856531" y="2647631"/>
                    </a:lnTo>
                    <a:lnTo>
                      <a:pt x="1856531" y="2332549"/>
                    </a:lnTo>
                    <a:lnTo>
                      <a:pt x="1257134" y="1713671"/>
                    </a:lnTo>
                    <a:lnTo>
                      <a:pt x="1257134" y="1397648"/>
                    </a:lnTo>
                    <a:lnTo>
                      <a:pt x="1050121" y="1397648"/>
                    </a:lnTo>
                    <a:lnTo>
                      <a:pt x="933441" y="1281021"/>
                    </a:lnTo>
                    <a:lnTo>
                      <a:pt x="933441" y="1078804"/>
                    </a:lnTo>
                    <a:lnTo>
                      <a:pt x="105388" y="1078804"/>
                    </a:lnTo>
                    <a:cubicBezTo>
                      <a:pt x="102566" y="1052469"/>
                      <a:pt x="80923" y="1031777"/>
                      <a:pt x="54576" y="1031777"/>
                    </a:cubicBezTo>
                    <a:cubicBezTo>
                      <a:pt x="26347" y="1031777"/>
                      <a:pt x="2823" y="1055290"/>
                      <a:pt x="2823" y="1083507"/>
                    </a:cubicBezTo>
                    <a:cubicBezTo>
                      <a:pt x="2823" y="1111723"/>
                      <a:pt x="26347" y="1135237"/>
                      <a:pt x="54576" y="1135237"/>
                    </a:cubicBezTo>
                    <a:cubicBezTo>
                      <a:pt x="80923" y="1135237"/>
                      <a:pt x="103507" y="1114545"/>
                      <a:pt x="105388" y="1088209"/>
                    </a:cubicBezTo>
                    <a:lnTo>
                      <a:pt x="924031" y="1088209"/>
                    </a:lnTo>
                    <a:lnTo>
                      <a:pt x="924031" y="1283842"/>
                    </a:lnTo>
                    <a:lnTo>
                      <a:pt x="1046357" y="1406113"/>
                    </a:lnTo>
                    <a:lnTo>
                      <a:pt x="1247724" y="1406113"/>
                    </a:lnTo>
                    <a:lnTo>
                      <a:pt x="1247724" y="1715552"/>
                    </a:lnTo>
                    <a:lnTo>
                      <a:pt x="1847121" y="2334430"/>
                    </a:lnTo>
                    <a:lnTo>
                      <a:pt x="1847121" y="2649513"/>
                    </a:lnTo>
                    <a:lnTo>
                      <a:pt x="2174578" y="2976822"/>
                    </a:lnTo>
                    <a:lnTo>
                      <a:pt x="2174578" y="3078401"/>
                    </a:lnTo>
                    <a:lnTo>
                      <a:pt x="1791604" y="2695599"/>
                    </a:lnTo>
                    <a:lnTo>
                      <a:pt x="1791604" y="2381457"/>
                    </a:lnTo>
                    <a:lnTo>
                      <a:pt x="1185620" y="1775747"/>
                    </a:lnTo>
                    <a:lnTo>
                      <a:pt x="1185620" y="1592341"/>
                    </a:lnTo>
                    <a:lnTo>
                      <a:pt x="999309" y="1592341"/>
                    </a:lnTo>
                    <a:lnTo>
                      <a:pt x="761244" y="1354383"/>
                    </a:lnTo>
                    <a:lnTo>
                      <a:pt x="761244" y="1144642"/>
                    </a:lnTo>
                    <a:lnTo>
                      <a:pt x="243711" y="1144642"/>
                    </a:lnTo>
                    <a:cubicBezTo>
                      <a:pt x="240888" y="1118307"/>
                      <a:pt x="219246" y="1097615"/>
                      <a:pt x="192899" y="1097615"/>
                    </a:cubicBezTo>
                    <a:cubicBezTo>
                      <a:pt x="164669" y="1097615"/>
                      <a:pt x="141145" y="1121129"/>
                      <a:pt x="141145" y="1149345"/>
                    </a:cubicBezTo>
                    <a:cubicBezTo>
                      <a:pt x="141145" y="1177561"/>
                      <a:pt x="164669" y="1201075"/>
                      <a:pt x="192899" y="1201075"/>
                    </a:cubicBezTo>
                    <a:cubicBezTo>
                      <a:pt x="219246" y="1201075"/>
                      <a:pt x="241829" y="1180383"/>
                      <a:pt x="243711" y="1154048"/>
                    </a:cubicBezTo>
                    <a:lnTo>
                      <a:pt x="750893" y="1154048"/>
                    </a:lnTo>
                    <a:lnTo>
                      <a:pt x="750893" y="1358146"/>
                    </a:lnTo>
                    <a:lnTo>
                      <a:pt x="994604" y="1601746"/>
                    </a:lnTo>
                    <a:lnTo>
                      <a:pt x="1174329" y="1601746"/>
                    </a:lnTo>
                    <a:lnTo>
                      <a:pt x="1174329" y="1779509"/>
                    </a:lnTo>
                    <a:lnTo>
                      <a:pt x="1780313" y="2385220"/>
                    </a:lnTo>
                    <a:lnTo>
                      <a:pt x="1780313" y="2699361"/>
                    </a:lnTo>
                    <a:lnTo>
                      <a:pt x="2172696" y="3091568"/>
                    </a:lnTo>
                    <a:lnTo>
                      <a:pt x="2172696" y="3363385"/>
                    </a:lnTo>
                    <a:lnTo>
                      <a:pt x="2368418" y="3559018"/>
                    </a:lnTo>
                    <a:lnTo>
                      <a:pt x="2368418" y="3711387"/>
                    </a:lnTo>
                    <a:lnTo>
                      <a:pt x="2428640" y="3771581"/>
                    </a:lnTo>
                    <a:lnTo>
                      <a:pt x="2428640" y="4562579"/>
                    </a:lnTo>
                    <a:lnTo>
                      <a:pt x="2458751" y="4562579"/>
                    </a:lnTo>
                    <a:lnTo>
                      <a:pt x="2458751" y="3800738"/>
                    </a:lnTo>
                    <a:lnTo>
                      <a:pt x="2513327" y="3855290"/>
                    </a:lnTo>
                    <a:lnTo>
                      <a:pt x="2513327" y="4562579"/>
                    </a:lnTo>
                    <a:lnTo>
                      <a:pt x="2523678" y="4562579"/>
                    </a:lnTo>
                    <a:lnTo>
                      <a:pt x="2523678" y="3865636"/>
                    </a:lnTo>
                    <a:lnTo>
                      <a:pt x="2550966" y="3892911"/>
                    </a:lnTo>
                    <a:lnTo>
                      <a:pt x="2550966" y="4563519"/>
                    </a:lnTo>
                    <a:lnTo>
                      <a:pt x="2561316" y="4563519"/>
                    </a:lnTo>
                    <a:lnTo>
                      <a:pt x="2561316" y="3889149"/>
                    </a:lnTo>
                    <a:lnTo>
                      <a:pt x="2524619" y="3852468"/>
                    </a:lnTo>
                    <a:lnTo>
                      <a:pt x="2524619" y="3614511"/>
                    </a:lnTo>
                    <a:close/>
                    <a:moveTo>
                      <a:pt x="2430522" y="1945986"/>
                    </a:moveTo>
                    <a:cubicBezTo>
                      <a:pt x="2430522" y="1923412"/>
                      <a:pt x="2449341" y="1904602"/>
                      <a:pt x="2471924" y="1904602"/>
                    </a:cubicBezTo>
                    <a:cubicBezTo>
                      <a:pt x="2494508" y="1904602"/>
                      <a:pt x="2513327" y="1923412"/>
                      <a:pt x="2513327" y="1945986"/>
                    </a:cubicBezTo>
                    <a:cubicBezTo>
                      <a:pt x="2513327" y="1968559"/>
                      <a:pt x="2494508" y="1987369"/>
                      <a:pt x="2471924" y="1987369"/>
                    </a:cubicBezTo>
                    <a:cubicBezTo>
                      <a:pt x="2449341" y="1987369"/>
                      <a:pt x="2430522" y="1968559"/>
                      <a:pt x="2430522" y="1945986"/>
                    </a:cubicBezTo>
                    <a:close/>
                    <a:moveTo>
                      <a:pt x="53635" y="1126772"/>
                    </a:moveTo>
                    <a:cubicBezTo>
                      <a:pt x="31052" y="1126772"/>
                      <a:pt x="12233" y="1107961"/>
                      <a:pt x="12233" y="1085388"/>
                    </a:cubicBezTo>
                    <a:cubicBezTo>
                      <a:pt x="12233" y="1062815"/>
                      <a:pt x="31052" y="1044004"/>
                      <a:pt x="53635" y="1044004"/>
                    </a:cubicBezTo>
                    <a:cubicBezTo>
                      <a:pt x="76218" y="1044004"/>
                      <a:pt x="95038" y="1062815"/>
                      <a:pt x="95038" y="1085388"/>
                    </a:cubicBezTo>
                    <a:cubicBezTo>
                      <a:pt x="95979" y="1107961"/>
                      <a:pt x="77159" y="1126772"/>
                      <a:pt x="53635" y="1126772"/>
                    </a:cubicBezTo>
                    <a:close/>
                    <a:moveTo>
                      <a:pt x="192899" y="1192610"/>
                    </a:moveTo>
                    <a:cubicBezTo>
                      <a:pt x="170315" y="1192610"/>
                      <a:pt x="151496" y="1173799"/>
                      <a:pt x="151496" y="1151226"/>
                    </a:cubicBezTo>
                    <a:cubicBezTo>
                      <a:pt x="151496" y="1128653"/>
                      <a:pt x="170315" y="1109842"/>
                      <a:pt x="192899" y="1109842"/>
                    </a:cubicBezTo>
                    <a:cubicBezTo>
                      <a:pt x="215482" y="1109842"/>
                      <a:pt x="234301" y="1128653"/>
                      <a:pt x="234301" y="1151226"/>
                    </a:cubicBezTo>
                    <a:cubicBezTo>
                      <a:pt x="235242" y="1173799"/>
                      <a:pt x="216423" y="1192610"/>
                      <a:pt x="192899" y="1192610"/>
                    </a:cubicBezTo>
                    <a:close/>
                    <a:moveTo>
                      <a:pt x="2379709" y="3711387"/>
                    </a:moveTo>
                    <a:lnTo>
                      <a:pt x="2379709" y="3573127"/>
                    </a:lnTo>
                    <a:lnTo>
                      <a:pt x="2429581" y="3622976"/>
                    </a:lnTo>
                    <a:lnTo>
                      <a:pt x="2429581" y="3761235"/>
                    </a:lnTo>
                    <a:lnTo>
                      <a:pt x="2379709" y="3711387"/>
                    </a:lnTo>
                    <a:close/>
                    <a:moveTo>
                      <a:pt x="2459692" y="3790392"/>
                    </a:moveTo>
                    <a:lnTo>
                      <a:pt x="2459692" y="3609808"/>
                    </a:lnTo>
                    <a:lnTo>
                      <a:pt x="2379709" y="3529862"/>
                    </a:lnTo>
                    <a:lnTo>
                      <a:pt x="2379709" y="3483775"/>
                    </a:lnTo>
                    <a:lnTo>
                      <a:pt x="2514268" y="3618273"/>
                    </a:lnTo>
                    <a:lnTo>
                      <a:pt x="2514268" y="3844944"/>
                    </a:lnTo>
                    <a:lnTo>
                      <a:pt x="2459692" y="37903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24"/>
              <p:cNvSpPr/>
              <p:nvPr/>
            </p:nvSpPr>
            <p:spPr>
              <a:xfrm>
                <a:off x="5111522" y="4231932"/>
                <a:ext cx="342512" cy="1551897"/>
              </a:xfrm>
              <a:custGeom>
                <a:rect b="b" l="l" r="r" t="t"/>
                <a:pathLst>
                  <a:path extrusionOk="0" h="1551897" w="342512">
                    <a:moveTo>
                      <a:pt x="294523" y="821095"/>
                    </a:moveTo>
                    <a:lnTo>
                      <a:pt x="294523" y="653678"/>
                    </a:lnTo>
                    <a:lnTo>
                      <a:pt x="56458" y="415721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419483"/>
                    </a:lnTo>
                    <a:lnTo>
                      <a:pt x="285113" y="657440"/>
                    </a:lnTo>
                    <a:lnTo>
                      <a:pt x="285113" y="821095"/>
                    </a:lnTo>
                    <a:cubicBezTo>
                      <a:pt x="258766" y="823917"/>
                      <a:pt x="238065" y="845549"/>
                      <a:pt x="238065" y="871884"/>
                    </a:cubicBezTo>
                    <a:cubicBezTo>
                      <a:pt x="238065" y="898220"/>
                      <a:pt x="258766" y="920793"/>
                      <a:pt x="285113" y="922674"/>
                    </a:cubicBezTo>
                    <a:lnTo>
                      <a:pt x="285113" y="1025193"/>
                    </a:lnTo>
                    <a:lnTo>
                      <a:pt x="111034" y="1199194"/>
                    </a:lnTo>
                    <a:lnTo>
                      <a:pt x="111034" y="1551898"/>
                    </a:lnTo>
                    <a:lnTo>
                      <a:pt x="121385" y="1551898"/>
                    </a:lnTo>
                    <a:lnTo>
                      <a:pt x="121385" y="1203896"/>
                    </a:lnTo>
                    <a:lnTo>
                      <a:pt x="295464" y="1029896"/>
                    </a:lnTo>
                    <a:lnTo>
                      <a:pt x="295464" y="923614"/>
                    </a:lnTo>
                    <a:cubicBezTo>
                      <a:pt x="321811" y="920793"/>
                      <a:pt x="342513" y="899160"/>
                      <a:pt x="342513" y="872825"/>
                    </a:cubicBezTo>
                    <a:cubicBezTo>
                      <a:pt x="342513" y="846490"/>
                      <a:pt x="320870" y="822976"/>
                      <a:pt x="294523" y="821095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4054"/>
                      <a:pt x="10351" y="75244"/>
                      <a:pt x="10351" y="51730"/>
                    </a:cubicBezTo>
                    <a:close/>
                    <a:moveTo>
                      <a:pt x="289818" y="914209"/>
                    </a:moveTo>
                    <a:cubicBezTo>
                      <a:pt x="267235" y="914209"/>
                      <a:pt x="248416" y="895398"/>
                      <a:pt x="248416" y="872825"/>
                    </a:cubicBezTo>
                    <a:cubicBezTo>
                      <a:pt x="248416" y="850252"/>
                      <a:pt x="267235" y="831441"/>
                      <a:pt x="289818" y="831441"/>
                    </a:cubicBezTo>
                    <a:cubicBezTo>
                      <a:pt x="312401" y="831441"/>
                      <a:pt x="331221" y="850252"/>
                      <a:pt x="331221" y="872825"/>
                    </a:cubicBezTo>
                    <a:cubicBezTo>
                      <a:pt x="331221" y="895398"/>
                      <a:pt x="312401" y="914209"/>
                      <a:pt x="289818" y="9142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24"/>
              <p:cNvSpPr/>
              <p:nvPr/>
            </p:nvSpPr>
            <p:spPr>
              <a:xfrm>
                <a:off x="3924961" y="2316044"/>
                <a:ext cx="426258" cy="433590"/>
              </a:xfrm>
              <a:custGeom>
                <a:rect b="b" l="l" r="r" t="t"/>
                <a:pathLst>
                  <a:path extrusionOk="0" h="433590" w="426258">
                    <a:moveTo>
                      <a:pt x="103507" y="51730"/>
                    </a:move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217266"/>
                    </a:lnTo>
                    <a:lnTo>
                      <a:pt x="216423" y="386564"/>
                    </a:lnTo>
                    <a:lnTo>
                      <a:pt x="323693" y="386564"/>
                    </a:lnTo>
                    <a:cubicBezTo>
                      <a:pt x="326516" y="412899"/>
                      <a:pt x="348158" y="433591"/>
                      <a:pt x="374506" y="433591"/>
                    </a:cubicBezTo>
                    <a:cubicBezTo>
                      <a:pt x="402735" y="433591"/>
                      <a:pt x="426259" y="410077"/>
                      <a:pt x="426259" y="381861"/>
                    </a:cubicBezTo>
                    <a:cubicBezTo>
                      <a:pt x="426259" y="353645"/>
                      <a:pt x="402735" y="330131"/>
                      <a:pt x="374506" y="330131"/>
                    </a:cubicBezTo>
                    <a:cubicBezTo>
                      <a:pt x="348158" y="330131"/>
                      <a:pt x="325575" y="350823"/>
                      <a:pt x="323693" y="377158"/>
                    </a:cubicBezTo>
                    <a:lnTo>
                      <a:pt x="220187" y="377158"/>
                    </a:lnTo>
                    <a:lnTo>
                      <a:pt x="56458" y="213503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lose/>
                    <a:moveTo>
                      <a:pt x="374506" y="339536"/>
                    </a:moveTo>
                    <a:cubicBezTo>
                      <a:pt x="397089" y="339536"/>
                      <a:pt x="415908" y="358347"/>
                      <a:pt x="415908" y="380920"/>
                    </a:cubicBezTo>
                    <a:cubicBezTo>
                      <a:pt x="415908" y="403493"/>
                      <a:pt x="397089" y="422304"/>
                      <a:pt x="374506" y="422304"/>
                    </a:cubicBezTo>
                    <a:cubicBezTo>
                      <a:pt x="351922" y="422304"/>
                      <a:pt x="333103" y="403493"/>
                      <a:pt x="333103" y="380920"/>
                    </a:cubicBezTo>
                    <a:cubicBezTo>
                      <a:pt x="333103" y="358347"/>
                      <a:pt x="351922" y="339536"/>
                      <a:pt x="374506" y="339536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3114"/>
                      <a:pt x="10351" y="74303"/>
                      <a:pt x="10351" y="517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24"/>
              <p:cNvSpPr/>
              <p:nvPr/>
            </p:nvSpPr>
            <p:spPr>
              <a:xfrm>
                <a:off x="4998606" y="4230991"/>
                <a:ext cx="304873" cy="1552838"/>
              </a:xfrm>
              <a:custGeom>
                <a:rect b="b" l="l" r="r" t="t"/>
                <a:pathLst>
                  <a:path extrusionOk="0" h="1552838" w="304873">
                    <a:moveTo>
                      <a:pt x="304874" y="649916"/>
                    </a:moveTo>
                    <a:lnTo>
                      <a:pt x="67750" y="411958"/>
                    </a:lnTo>
                    <a:lnTo>
                      <a:pt x="67750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995"/>
                      <a:pt x="37639" y="101579"/>
                    </a:cubicBezTo>
                    <a:lnTo>
                      <a:pt x="37639" y="424185"/>
                    </a:lnTo>
                    <a:lnTo>
                      <a:pt x="274763" y="662143"/>
                    </a:lnTo>
                    <a:lnTo>
                      <a:pt x="274763" y="1022371"/>
                    </a:lnTo>
                    <a:lnTo>
                      <a:pt x="100683" y="1196372"/>
                    </a:lnTo>
                    <a:lnTo>
                      <a:pt x="100683" y="1552838"/>
                    </a:lnTo>
                    <a:lnTo>
                      <a:pt x="130795" y="1552838"/>
                    </a:lnTo>
                    <a:lnTo>
                      <a:pt x="130795" y="1208599"/>
                    </a:lnTo>
                    <a:lnTo>
                      <a:pt x="304874" y="1034598"/>
                    </a:lnTo>
                    <a:lnTo>
                      <a:pt x="304874" y="6499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24"/>
              <p:cNvSpPr/>
              <p:nvPr/>
            </p:nvSpPr>
            <p:spPr>
              <a:xfrm>
                <a:off x="5165157" y="5440531"/>
                <a:ext cx="10350" cy="343298"/>
              </a:xfrm>
              <a:custGeom>
                <a:rect b="b" l="l" r="r" t="t"/>
                <a:pathLst>
                  <a:path extrusionOk="0" h="343298" w="10350">
                    <a:moveTo>
                      <a:pt x="0" y="0"/>
                    </a:moveTo>
                    <a:lnTo>
                      <a:pt x="10351" y="0"/>
                    </a:lnTo>
                    <a:lnTo>
                      <a:pt x="10351" y="343299"/>
                    </a:lnTo>
                    <a:lnTo>
                      <a:pt x="0" y="3432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24"/>
              <p:cNvSpPr/>
              <p:nvPr/>
            </p:nvSpPr>
            <p:spPr>
              <a:xfrm>
                <a:off x="5113404" y="4777447"/>
                <a:ext cx="132676" cy="568088"/>
              </a:xfrm>
              <a:custGeom>
                <a:rect b="b" l="l" r="r" t="t"/>
                <a:pathLst>
                  <a:path extrusionOk="0" h="568088" w="132676">
                    <a:moveTo>
                      <a:pt x="7528" y="560564"/>
                    </a:moveTo>
                    <a:lnTo>
                      <a:pt x="14115" y="568089"/>
                    </a:lnTo>
                    <a:lnTo>
                      <a:pt x="132677" y="449580"/>
                    </a:lnTo>
                    <a:lnTo>
                      <a:pt x="132677" y="126973"/>
                    </a:lnTo>
                    <a:lnTo>
                      <a:pt x="6587" y="0"/>
                    </a:lnTo>
                    <a:lnTo>
                      <a:pt x="0" y="7525"/>
                    </a:lnTo>
                    <a:lnTo>
                      <a:pt x="123267" y="130736"/>
                    </a:lnTo>
                    <a:lnTo>
                      <a:pt x="123267" y="4458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4" name="Google Shape;574;p24"/>
            <p:cNvGrpSpPr/>
            <p:nvPr/>
          </p:nvGrpSpPr>
          <p:grpSpPr>
            <a:xfrm flipH="1" rot="10800000">
              <a:off x="121" y="-231"/>
              <a:ext cx="1655635" cy="2951683"/>
              <a:chOff x="3119492" y="1217488"/>
              <a:chExt cx="2561316" cy="4566341"/>
            </a:xfrm>
          </p:grpSpPr>
          <p:sp>
            <p:nvSpPr>
              <p:cNvPr id="575" name="Google Shape;575;p24"/>
              <p:cNvSpPr/>
              <p:nvPr/>
            </p:nvSpPr>
            <p:spPr>
              <a:xfrm>
                <a:off x="3119492" y="1217488"/>
                <a:ext cx="2561316" cy="4563519"/>
              </a:xfrm>
              <a:custGeom>
                <a:rect b="b" l="l" r="r" t="t"/>
                <a:pathLst>
                  <a:path extrusionOk="0" h="4563519" w="2561316">
                    <a:moveTo>
                      <a:pt x="2523678" y="3614511"/>
                    </a:moveTo>
                    <a:lnTo>
                      <a:pt x="2379709" y="3470607"/>
                    </a:lnTo>
                    <a:lnTo>
                      <a:pt x="2379709" y="2700302"/>
                    </a:lnTo>
                    <a:lnTo>
                      <a:pt x="2477570" y="2602485"/>
                    </a:lnTo>
                    <a:lnTo>
                      <a:pt x="2477570" y="1996775"/>
                    </a:lnTo>
                    <a:cubicBezTo>
                      <a:pt x="2503917" y="1993953"/>
                      <a:pt x="2523678" y="1972321"/>
                      <a:pt x="2523678" y="1945986"/>
                    </a:cubicBezTo>
                    <a:cubicBezTo>
                      <a:pt x="2523678" y="1917769"/>
                      <a:pt x="2500154" y="1894256"/>
                      <a:pt x="2471924" y="1894256"/>
                    </a:cubicBezTo>
                    <a:cubicBezTo>
                      <a:pt x="2443695" y="1894256"/>
                      <a:pt x="2420171" y="1917769"/>
                      <a:pt x="2420171" y="1945986"/>
                    </a:cubicBezTo>
                    <a:cubicBezTo>
                      <a:pt x="2420171" y="1973261"/>
                      <a:pt x="2440872" y="1994894"/>
                      <a:pt x="2467220" y="1996775"/>
                    </a:cubicBezTo>
                    <a:lnTo>
                      <a:pt x="2467220" y="2598723"/>
                    </a:lnTo>
                    <a:lnTo>
                      <a:pt x="2369359" y="2696540"/>
                    </a:lnTo>
                    <a:lnTo>
                      <a:pt x="2369359" y="3460261"/>
                    </a:lnTo>
                    <a:lnTo>
                      <a:pt x="2267734" y="3358683"/>
                    </a:lnTo>
                    <a:lnTo>
                      <a:pt x="2267734" y="1928115"/>
                    </a:lnTo>
                    <a:lnTo>
                      <a:pt x="2406057" y="1789855"/>
                    </a:lnTo>
                    <a:lnTo>
                      <a:pt x="2406057" y="928317"/>
                    </a:lnTo>
                    <a:lnTo>
                      <a:pt x="2395706" y="928317"/>
                    </a:lnTo>
                    <a:lnTo>
                      <a:pt x="2395706" y="1785152"/>
                    </a:lnTo>
                    <a:lnTo>
                      <a:pt x="2257383" y="1923412"/>
                    </a:lnTo>
                    <a:lnTo>
                      <a:pt x="2257383" y="3361504"/>
                    </a:lnTo>
                    <a:lnTo>
                      <a:pt x="2369359" y="3473429"/>
                    </a:lnTo>
                    <a:lnTo>
                      <a:pt x="2369359" y="3519516"/>
                    </a:lnTo>
                    <a:lnTo>
                      <a:pt x="2203748" y="3353980"/>
                    </a:lnTo>
                    <a:lnTo>
                      <a:pt x="2203748" y="1932818"/>
                    </a:lnTo>
                    <a:lnTo>
                      <a:pt x="2342071" y="1794558"/>
                    </a:lnTo>
                    <a:lnTo>
                      <a:pt x="2342071" y="966879"/>
                    </a:lnTo>
                    <a:cubicBezTo>
                      <a:pt x="2363713" y="960295"/>
                      <a:pt x="2378769" y="940544"/>
                      <a:pt x="2378769" y="917971"/>
                    </a:cubicBezTo>
                    <a:cubicBezTo>
                      <a:pt x="2378769" y="889755"/>
                      <a:pt x="2355244" y="866241"/>
                      <a:pt x="2327015" y="866241"/>
                    </a:cubicBezTo>
                    <a:cubicBezTo>
                      <a:pt x="2298786" y="866241"/>
                      <a:pt x="2275262" y="889755"/>
                      <a:pt x="2275262" y="917971"/>
                    </a:cubicBezTo>
                    <a:cubicBezTo>
                      <a:pt x="2275262" y="941485"/>
                      <a:pt x="2290317" y="960295"/>
                      <a:pt x="2311960" y="966879"/>
                    </a:cubicBezTo>
                    <a:lnTo>
                      <a:pt x="2311960" y="1782331"/>
                    </a:lnTo>
                    <a:lnTo>
                      <a:pt x="2173637" y="1920591"/>
                    </a:lnTo>
                    <a:lnTo>
                      <a:pt x="2173637" y="2483977"/>
                    </a:lnTo>
                    <a:lnTo>
                      <a:pt x="1954392" y="2264830"/>
                    </a:lnTo>
                    <a:lnTo>
                      <a:pt x="1954392" y="2041921"/>
                    </a:lnTo>
                    <a:lnTo>
                      <a:pt x="1514959" y="1602687"/>
                    </a:lnTo>
                    <a:lnTo>
                      <a:pt x="1514959" y="1421162"/>
                    </a:lnTo>
                    <a:cubicBezTo>
                      <a:pt x="1541307" y="1418340"/>
                      <a:pt x="1562008" y="1396708"/>
                      <a:pt x="1562008" y="1370373"/>
                    </a:cubicBezTo>
                    <a:cubicBezTo>
                      <a:pt x="1562008" y="1342156"/>
                      <a:pt x="1538484" y="1318643"/>
                      <a:pt x="1510254" y="1318643"/>
                    </a:cubicBezTo>
                    <a:cubicBezTo>
                      <a:pt x="1482025" y="1318643"/>
                      <a:pt x="1458501" y="1342156"/>
                      <a:pt x="1458501" y="1370373"/>
                    </a:cubicBezTo>
                    <a:cubicBezTo>
                      <a:pt x="1458501" y="1396708"/>
                      <a:pt x="1479203" y="1419281"/>
                      <a:pt x="1505550" y="1421162"/>
                    </a:cubicBezTo>
                    <a:lnTo>
                      <a:pt x="1505550" y="1607390"/>
                    </a:lnTo>
                    <a:lnTo>
                      <a:pt x="1944982" y="2046624"/>
                    </a:lnTo>
                    <a:lnTo>
                      <a:pt x="1944982" y="2269533"/>
                    </a:lnTo>
                    <a:lnTo>
                      <a:pt x="2173637" y="2498085"/>
                    </a:lnTo>
                    <a:lnTo>
                      <a:pt x="2173637" y="2703123"/>
                    </a:lnTo>
                    <a:lnTo>
                      <a:pt x="1915812" y="2444474"/>
                    </a:lnTo>
                    <a:lnTo>
                      <a:pt x="1915812" y="2175478"/>
                    </a:lnTo>
                    <a:lnTo>
                      <a:pt x="1386988" y="1646893"/>
                    </a:lnTo>
                    <a:lnTo>
                      <a:pt x="1386988" y="1396708"/>
                    </a:lnTo>
                    <a:lnTo>
                      <a:pt x="939087" y="949009"/>
                    </a:lnTo>
                    <a:lnTo>
                      <a:pt x="269117" y="949009"/>
                    </a:lnTo>
                    <a:lnTo>
                      <a:pt x="66809" y="746792"/>
                    </a:lnTo>
                    <a:lnTo>
                      <a:pt x="66809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054"/>
                      <a:pt x="36698" y="100638"/>
                    </a:cubicBezTo>
                    <a:lnTo>
                      <a:pt x="36698" y="759019"/>
                    </a:lnTo>
                    <a:lnTo>
                      <a:pt x="256884" y="979106"/>
                    </a:lnTo>
                    <a:lnTo>
                      <a:pt x="926854" y="979106"/>
                    </a:lnTo>
                    <a:lnTo>
                      <a:pt x="1356877" y="1408935"/>
                    </a:lnTo>
                    <a:lnTo>
                      <a:pt x="1356877" y="1659120"/>
                    </a:lnTo>
                    <a:lnTo>
                      <a:pt x="1885701" y="2187705"/>
                    </a:lnTo>
                    <a:lnTo>
                      <a:pt x="1885701" y="2456701"/>
                    </a:lnTo>
                    <a:lnTo>
                      <a:pt x="2173637" y="2744508"/>
                    </a:lnTo>
                    <a:lnTo>
                      <a:pt x="2173637" y="2964595"/>
                    </a:lnTo>
                    <a:lnTo>
                      <a:pt x="1856531" y="2647631"/>
                    </a:lnTo>
                    <a:lnTo>
                      <a:pt x="1856531" y="2332549"/>
                    </a:lnTo>
                    <a:lnTo>
                      <a:pt x="1257134" y="1713671"/>
                    </a:lnTo>
                    <a:lnTo>
                      <a:pt x="1257134" y="1397648"/>
                    </a:lnTo>
                    <a:lnTo>
                      <a:pt x="1050121" y="1397648"/>
                    </a:lnTo>
                    <a:lnTo>
                      <a:pt x="933441" y="1281021"/>
                    </a:lnTo>
                    <a:lnTo>
                      <a:pt x="933441" y="1078804"/>
                    </a:lnTo>
                    <a:lnTo>
                      <a:pt x="105388" y="1078804"/>
                    </a:lnTo>
                    <a:cubicBezTo>
                      <a:pt x="102566" y="1052469"/>
                      <a:pt x="80923" y="1031777"/>
                      <a:pt x="54576" y="1031777"/>
                    </a:cubicBezTo>
                    <a:cubicBezTo>
                      <a:pt x="26347" y="1031777"/>
                      <a:pt x="2823" y="1055290"/>
                      <a:pt x="2823" y="1083507"/>
                    </a:cubicBezTo>
                    <a:cubicBezTo>
                      <a:pt x="2823" y="1111723"/>
                      <a:pt x="26347" y="1135237"/>
                      <a:pt x="54576" y="1135237"/>
                    </a:cubicBezTo>
                    <a:cubicBezTo>
                      <a:pt x="80923" y="1135237"/>
                      <a:pt x="103507" y="1114545"/>
                      <a:pt x="105388" y="1088209"/>
                    </a:cubicBezTo>
                    <a:lnTo>
                      <a:pt x="924031" y="1088209"/>
                    </a:lnTo>
                    <a:lnTo>
                      <a:pt x="924031" y="1283842"/>
                    </a:lnTo>
                    <a:lnTo>
                      <a:pt x="1046357" y="1406113"/>
                    </a:lnTo>
                    <a:lnTo>
                      <a:pt x="1247724" y="1406113"/>
                    </a:lnTo>
                    <a:lnTo>
                      <a:pt x="1247724" y="1715552"/>
                    </a:lnTo>
                    <a:lnTo>
                      <a:pt x="1847121" y="2334430"/>
                    </a:lnTo>
                    <a:lnTo>
                      <a:pt x="1847121" y="2649513"/>
                    </a:lnTo>
                    <a:lnTo>
                      <a:pt x="2174578" y="2976822"/>
                    </a:lnTo>
                    <a:lnTo>
                      <a:pt x="2174578" y="3078401"/>
                    </a:lnTo>
                    <a:lnTo>
                      <a:pt x="1791604" y="2695599"/>
                    </a:lnTo>
                    <a:lnTo>
                      <a:pt x="1791604" y="2381457"/>
                    </a:lnTo>
                    <a:lnTo>
                      <a:pt x="1185620" y="1775747"/>
                    </a:lnTo>
                    <a:lnTo>
                      <a:pt x="1185620" y="1592341"/>
                    </a:lnTo>
                    <a:lnTo>
                      <a:pt x="999309" y="1592341"/>
                    </a:lnTo>
                    <a:lnTo>
                      <a:pt x="761244" y="1354383"/>
                    </a:lnTo>
                    <a:lnTo>
                      <a:pt x="761244" y="1144642"/>
                    </a:lnTo>
                    <a:lnTo>
                      <a:pt x="243711" y="1144642"/>
                    </a:lnTo>
                    <a:cubicBezTo>
                      <a:pt x="240888" y="1118307"/>
                      <a:pt x="219246" y="1097615"/>
                      <a:pt x="192899" y="1097615"/>
                    </a:cubicBezTo>
                    <a:cubicBezTo>
                      <a:pt x="164669" y="1097615"/>
                      <a:pt x="141145" y="1121129"/>
                      <a:pt x="141145" y="1149345"/>
                    </a:cubicBezTo>
                    <a:cubicBezTo>
                      <a:pt x="141145" y="1177561"/>
                      <a:pt x="164669" y="1201075"/>
                      <a:pt x="192899" y="1201075"/>
                    </a:cubicBezTo>
                    <a:cubicBezTo>
                      <a:pt x="219246" y="1201075"/>
                      <a:pt x="241829" y="1180383"/>
                      <a:pt x="243711" y="1154048"/>
                    </a:cubicBezTo>
                    <a:lnTo>
                      <a:pt x="750893" y="1154048"/>
                    </a:lnTo>
                    <a:lnTo>
                      <a:pt x="750893" y="1358146"/>
                    </a:lnTo>
                    <a:lnTo>
                      <a:pt x="994604" y="1601746"/>
                    </a:lnTo>
                    <a:lnTo>
                      <a:pt x="1174329" y="1601746"/>
                    </a:lnTo>
                    <a:lnTo>
                      <a:pt x="1174329" y="1779509"/>
                    </a:lnTo>
                    <a:lnTo>
                      <a:pt x="1780313" y="2385220"/>
                    </a:lnTo>
                    <a:lnTo>
                      <a:pt x="1780313" y="2699361"/>
                    </a:lnTo>
                    <a:lnTo>
                      <a:pt x="2172696" y="3091568"/>
                    </a:lnTo>
                    <a:lnTo>
                      <a:pt x="2172696" y="3363385"/>
                    </a:lnTo>
                    <a:lnTo>
                      <a:pt x="2368418" y="3559018"/>
                    </a:lnTo>
                    <a:lnTo>
                      <a:pt x="2368418" y="3711387"/>
                    </a:lnTo>
                    <a:lnTo>
                      <a:pt x="2428640" y="3771581"/>
                    </a:lnTo>
                    <a:lnTo>
                      <a:pt x="2428640" y="4562579"/>
                    </a:lnTo>
                    <a:lnTo>
                      <a:pt x="2458751" y="4562579"/>
                    </a:lnTo>
                    <a:lnTo>
                      <a:pt x="2458751" y="3800738"/>
                    </a:lnTo>
                    <a:lnTo>
                      <a:pt x="2513327" y="3855290"/>
                    </a:lnTo>
                    <a:lnTo>
                      <a:pt x="2513327" y="4562579"/>
                    </a:lnTo>
                    <a:lnTo>
                      <a:pt x="2523678" y="4562579"/>
                    </a:lnTo>
                    <a:lnTo>
                      <a:pt x="2523678" y="3865636"/>
                    </a:lnTo>
                    <a:lnTo>
                      <a:pt x="2550966" y="3892911"/>
                    </a:lnTo>
                    <a:lnTo>
                      <a:pt x="2550966" y="4563519"/>
                    </a:lnTo>
                    <a:lnTo>
                      <a:pt x="2561316" y="4563519"/>
                    </a:lnTo>
                    <a:lnTo>
                      <a:pt x="2561316" y="3889149"/>
                    </a:lnTo>
                    <a:lnTo>
                      <a:pt x="2524619" y="3852468"/>
                    </a:lnTo>
                    <a:lnTo>
                      <a:pt x="2524619" y="3614511"/>
                    </a:lnTo>
                    <a:close/>
                    <a:moveTo>
                      <a:pt x="2430522" y="1945986"/>
                    </a:moveTo>
                    <a:cubicBezTo>
                      <a:pt x="2430522" y="1923412"/>
                      <a:pt x="2449341" y="1904602"/>
                      <a:pt x="2471924" y="1904602"/>
                    </a:cubicBezTo>
                    <a:cubicBezTo>
                      <a:pt x="2494508" y="1904602"/>
                      <a:pt x="2513327" y="1923412"/>
                      <a:pt x="2513327" y="1945986"/>
                    </a:cubicBezTo>
                    <a:cubicBezTo>
                      <a:pt x="2513327" y="1968559"/>
                      <a:pt x="2494508" y="1987369"/>
                      <a:pt x="2471924" y="1987369"/>
                    </a:cubicBezTo>
                    <a:cubicBezTo>
                      <a:pt x="2449341" y="1987369"/>
                      <a:pt x="2430522" y="1968559"/>
                      <a:pt x="2430522" y="1945986"/>
                    </a:cubicBezTo>
                    <a:close/>
                    <a:moveTo>
                      <a:pt x="53635" y="1126772"/>
                    </a:moveTo>
                    <a:cubicBezTo>
                      <a:pt x="31052" y="1126772"/>
                      <a:pt x="12233" y="1107961"/>
                      <a:pt x="12233" y="1085388"/>
                    </a:cubicBezTo>
                    <a:cubicBezTo>
                      <a:pt x="12233" y="1062815"/>
                      <a:pt x="31052" y="1044004"/>
                      <a:pt x="53635" y="1044004"/>
                    </a:cubicBezTo>
                    <a:cubicBezTo>
                      <a:pt x="76218" y="1044004"/>
                      <a:pt x="95038" y="1062815"/>
                      <a:pt x="95038" y="1085388"/>
                    </a:cubicBezTo>
                    <a:cubicBezTo>
                      <a:pt x="95979" y="1107961"/>
                      <a:pt x="77159" y="1126772"/>
                      <a:pt x="53635" y="1126772"/>
                    </a:cubicBezTo>
                    <a:close/>
                    <a:moveTo>
                      <a:pt x="192899" y="1192610"/>
                    </a:moveTo>
                    <a:cubicBezTo>
                      <a:pt x="170315" y="1192610"/>
                      <a:pt x="151496" y="1173799"/>
                      <a:pt x="151496" y="1151226"/>
                    </a:cubicBezTo>
                    <a:cubicBezTo>
                      <a:pt x="151496" y="1128653"/>
                      <a:pt x="170315" y="1109842"/>
                      <a:pt x="192899" y="1109842"/>
                    </a:cubicBezTo>
                    <a:cubicBezTo>
                      <a:pt x="215482" y="1109842"/>
                      <a:pt x="234301" y="1128653"/>
                      <a:pt x="234301" y="1151226"/>
                    </a:cubicBezTo>
                    <a:cubicBezTo>
                      <a:pt x="235242" y="1173799"/>
                      <a:pt x="216423" y="1192610"/>
                      <a:pt x="192899" y="1192610"/>
                    </a:cubicBezTo>
                    <a:close/>
                    <a:moveTo>
                      <a:pt x="2379709" y="3711387"/>
                    </a:moveTo>
                    <a:lnTo>
                      <a:pt x="2379709" y="3573127"/>
                    </a:lnTo>
                    <a:lnTo>
                      <a:pt x="2429581" y="3622976"/>
                    </a:lnTo>
                    <a:lnTo>
                      <a:pt x="2429581" y="3761235"/>
                    </a:lnTo>
                    <a:lnTo>
                      <a:pt x="2379709" y="3711387"/>
                    </a:lnTo>
                    <a:close/>
                    <a:moveTo>
                      <a:pt x="2459692" y="3790392"/>
                    </a:moveTo>
                    <a:lnTo>
                      <a:pt x="2459692" y="3609808"/>
                    </a:lnTo>
                    <a:lnTo>
                      <a:pt x="2379709" y="3529862"/>
                    </a:lnTo>
                    <a:lnTo>
                      <a:pt x="2379709" y="3483775"/>
                    </a:lnTo>
                    <a:lnTo>
                      <a:pt x="2514268" y="3618273"/>
                    </a:lnTo>
                    <a:lnTo>
                      <a:pt x="2514268" y="3844944"/>
                    </a:lnTo>
                    <a:lnTo>
                      <a:pt x="2459692" y="37903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24"/>
              <p:cNvSpPr/>
              <p:nvPr/>
            </p:nvSpPr>
            <p:spPr>
              <a:xfrm>
                <a:off x="5111522" y="4231932"/>
                <a:ext cx="342512" cy="1551897"/>
              </a:xfrm>
              <a:custGeom>
                <a:rect b="b" l="l" r="r" t="t"/>
                <a:pathLst>
                  <a:path extrusionOk="0" h="1551897" w="342512">
                    <a:moveTo>
                      <a:pt x="294523" y="821095"/>
                    </a:moveTo>
                    <a:lnTo>
                      <a:pt x="294523" y="653678"/>
                    </a:lnTo>
                    <a:lnTo>
                      <a:pt x="56458" y="415721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419483"/>
                    </a:lnTo>
                    <a:lnTo>
                      <a:pt x="285113" y="657440"/>
                    </a:lnTo>
                    <a:lnTo>
                      <a:pt x="285113" y="821095"/>
                    </a:lnTo>
                    <a:cubicBezTo>
                      <a:pt x="258766" y="823917"/>
                      <a:pt x="238065" y="845549"/>
                      <a:pt x="238065" y="871884"/>
                    </a:cubicBezTo>
                    <a:cubicBezTo>
                      <a:pt x="238065" y="898220"/>
                      <a:pt x="258766" y="920793"/>
                      <a:pt x="285113" y="922674"/>
                    </a:cubicBezTo>
                    <a:lnTo>
                      <a:pt x="285113" y="1025193"/>
                    </a:lnTo>
                    <a:lnTo>
                      <a:pt x="111034" y="1199194"/>
                    </a:lnTo>
                    <a:lnTo>
                      <a:pt x="111034" y="1551898"/>
                    </a:lnTo>
                    <a:lnTo>
                      <a:pt x="121385" y="1551898"/>
                    </a:lnTo>
                    <a:lnTo>
                      <a:pt x="121385" y="1203896"/>
                    </a:lnTo>
                    <a:lnTo>
                      <a:pt x="295464" y="1029896"/>
                    </a:lnTo>
                    <a:lnTo>
                      <a:pt x="295464" y="923614"/>
                    </a:lnTo>
                    <a:cubicBezTo>
                      <a:pt x="321811" y="920793"/>
                      <a:pt x="342513" y="899160"/>
                      <a:pt x="342513" y="872825"/>
                    </a:cubicBezTo>
                    <a:cubicBezTo>
                      <a:pt x="342513" y="846490"/>
                      <a:pt x="320870" y="822976"/>
                      <a:pt x="294523" y="821095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4054"/>
                      <a:pt x="10351" y="75244"/>
                      <a:pt x="10351" y="51730"/>
                    </a:cubicBezTo>
                    <a:close/>
                    <a:moveTo>
                      <a:pt x="289818" y="914209"/>
                    </a:moveTo>
                    <a:cubicBezTo>
                      <a:pt x="267235" y="914209"/>
                      <a:pt x="248416" y="895398"/>
                      <a:pt x="248416" y="872825"/>
                    </a:cubicBezTo>
                    <a:cubicBezTo>
                      <a:pt x="248416" y="850252"/>
                      <a:pt x="267235" y="831441"/>
                      <a:pt x="289818" y="831441"/>
                    </a:cubicBezTo>
                    <a:cubicBezTo>
                      <a:pt x="312401" y="831441"/>
                      <a:pt x="331221" y="850252"/>
                      <a:pt x="331221" y="872825"/>
                    </a:cubicBezTo>
                    <a:cubicBezTo>
                      <a:pt x="331221" y="895398"/>
                      <a:pt x="312401" y="914209"/>
                      <a:pt x="289818" y="91420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24"/>
              <p:cNvSpPr/>
              <p:nvPr/>
            </p:nvSpPr>
            <p:spPr>
              <a:xfrm>
                <a:off x="3924961" y="2316044"/>
                <a:ext cx="426258" cy="433590"/>
              </a:xfrm>
              <a:custGeom>
                <a:rect b="b" l="l" r="r" t="t"/>
                <a:pathLst>
                  <a:path extrusionOk="0" h="433590" w="426258">
                    <a:moveTo>
                      <a:pt x="103507" y="51730"/>
                    </a:move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8065"/>
                      <a:pt x="20701" y="100638"/>
                      <a:pt x="47048" y="102519"/>
                    </a:cubicBezTo>
                    <a:lnTo>
                      <a:pt x="47048" y="217266"/>
                    </a:lnTo>
                    <a:lnTo>
                      <a:pt x="216423" y="386564"/>
                    </a:lnTo>
                    <a:lnTo>
                      <a:pt x="323693" y="386564"/>
                    </a:lnTo>
                    <a:cubicBezTo>
                      <a:pt x="326516" y="412899"/>
                      <a:pt x="348158" y="433591"/>
                      <a:pt x="374506" y="433591"/>
                    </a:cubicBezTo>
                    <a:cubicBezTo>
                      <a:pt x="402735" y="433591"/>
                      <a:pt x="426259" y="410077"/>
                      <a:pt x="426259" y="381861"/>
                    </a:cubicBezTo>
                    <a:cubicBezTo>
                      <a:pt x="426259" y="353645"/>
                      <a:pt x="402735" y="330131"/>
                      <a:pt x="374506" y="330131"/>
                    </a:cubicBezTo>
                    <a:cubicBezTo>
                      <a:pt x="348158" y="330131"/>
                      <a:pt x="325575" y="350823"/>
                      <a:pt x="323693" y="377158"/>
                    </a:cubicBezTo>
                    <a:lnTo>
                      <a:pt x="220187" y="377158"/>
                    </a:lnTo>
                    <a:lnTo>
                      <a:pt x="56458" y="213503"/>
                    </a:lnTo>
                    <a:lnTo>
                      <a:pt x="56458" y="102519"/>
                    </a:lnTo>
                    <a:cubicBezTo>
                      <a:pt x="82805" y="99698"/>
                      <a:pt x="103507" y="78065"/>
                      <a:pt x="103507" y="51730"/>
                    </a:cubicBezTo>
                    <a:close/>
                    <a:moveTo>
                      <a:pt x="374506" y="339536"/>
                    </a:moveTo>
                    <a:cubicBezTo>
                      <a:pt x="397089" y="339536"/>
                      <a:pt x="415908" y="358347"/>
                      <a:pt x="415908" y="380920"/>
                    </a:cubicBezTo>
                    <a:cubicBezTo>
                      <a:pt x="415908" y="403493"/>
                      <a:pt x="397089" y="422304"/>
                      <a:pt x="374506" y="422304"/>
                    </a:cubicBezTo>
                    <a:cubicBezTo>
                      <a:pt x="351922" y="422304"/>
                      <a:pt x="333103" y="403493"/>
                      <a:pt x="333103" y="380920"/>
                    </a:cubicBezTo>
                    <a:cubicBezTo>
                      <a:pt x="333103" y="358347"/>
                      <a:pt x="351922" y="339536"/>
                      <a:pt x="374506" y="339536"/>
                    </a:cubicBezTo>
                    <a:close/>
                    <a:moveTo>
                      <a:pt x="10351" y="51730"/>
                    </a:moveTo>
                    <a:cubicBezTo>
                      <a:pt x="10351" y="29157"/>
                      <a:pt x="29170" y="10346"/>
                      <a:pt x="51753" y="10346"/>
                    </a:cubicBezTo>
                    <a:cubicBezTo>
                      <a:pt x="74336" y="10346"/>
                      <a:pt x="93156" y="29157"/>
                      <a:pt x="93156" y="51730"/>
                    </a:cubicBezTo>
                    <a:cubicBezTo>
                      <a:pt x="93156" y="74303"/>
                      <a:pt x="74336" y="93114"/>
                      <a:pt x="51753" y="93114"/>
                    </a:cubicBezTo>
                    <a:cubicBezTo>
                      <a:pt x="29170" y="93114"/>
                      <a:pt x="10351" y="74303"/>
                      <a:pt x="10351" y="517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24"/>
              <p:cNvSpPr/>
              <p:nvPr/>
            </p:nvSpPr>
            <p:spPr>
              <a:xfrm>
                <a:off x="4998606" y="4230991"/>
                <a:ext cx="304873" cy="1552838"/>
              </a:xfrm>
              <a:custGeom>
                <a:rect b="b" l="l" r="r" t="t"/>
                <a:pathLst>
                  <a:path extrusionOk="0" h="1552838" w="304873">
                    <a:moveTo>
                      <a:pt x="304874" y="649916"/>
                    </a:moveTo>
                    <a:lnTo>
                      <a:pt x="67750" y="411958"/>
                    </a:lnTo>
                    <a:lnTo>
                      <a:pt x="67750" y="100638"/>
                    </a:lnTo>
                    <a:cubicBezTo>
                      <a:pt x="88451" y="94054"/>
                      <a:pt x="103507" y="74303"/>
                      <a:pt x="103507" y="51730"/>
                    </a:cubicBezTo>
                    <a:cubicBezTo>
                      <a:pt x="103507" y="23514"/>
                      <a:pt x="79982" y="0"/>
                      <a:pt x="51753" y="0"/>
                    </a:cubicBezTo>
                    <a:cubicBezTo>
                      <a:pt x="23524" y="0"/>
                      <a:pt x="0" y="23514"/>
                      <a:pt x="0" y="51730"/>
                    </a:cubicBezTo>
                    <a:cubicBezTo>
                      <a:pt x="0" y="75244"/>
                      <a:pt x="15996" y="94995"/>
                      <a:pt x="37639" y="101579"/>
                    </a:cubicBezTo>
                    <a:lnTo>
                      <a:pt x="37639" y="424185"/>
                    </a:lnTo>
                    <a:lnTo>
                      <a:pt x="274763" y="662143"/>
                    </a:lnTo>
                    <a:lnTo>
                      <a:pt x="274763" y="1022371"/>
                    </a:lnTo>
                    <a:lnTo>
                      <a:pt x="100683" y="1196372"/>
                    </a:lnTo>
                    <a:lnTo>
                      <a:pt x="100683" y="1552838"/>
                    </a:lnTo>
                    <a:lnTo>
                      <a:pt x="130795" y="1552838"/>
                    </a:lnTo>
                    <a:lnTo>
                      <a:pt x="130795" y="1208599"/>
                    </a:lnTo>
                    <a:lnTo>
                      <a:pt x="304874" y="1034598"/>
                    </a:lnTo>
                    <a:lnTo>
                      <a:pt x="304874" y="6499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24"/>
              <p:cNvSpPr/>
              <p:nvPr/>
            </p:nvSpPr>
            <p:spPr>
              <a:xfrm>
                <a:off x="5165157" y="5440531"/>
                <a:ext cx="10350" cy="343298"/>
              </a:xfrm>
              <a:custGeom>
                <a:rect b="b" l="l" r="r" t="t"/>
                <a:pathLst>
                  <a:path extrusionOk="0" h="343298" w="10350">
                    <a:moveTo>
                      <a:pt x="0" y="0"/>
                    </a:moveTo>
                    <a:lnTo>
                      <a:pt x="10351" y="0"/>
                    </a:lnTo>
                    <a:lnTo>
                      <a:pt x="10351" y="343299"/>
                    </a:lnTo>
                    <a:lnTo>
                      <a:pt x="0" y="3432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24"/>
              <p:cNvSpPr/>
              <p:nvPr/>
            </p:nvSpPr>
            <p:spPr>
              <a:xfrm>
                <a:off x="5113404" y="4777447"/>
                <a:ext cx="132676" cy="568088"/>
              </a:xfrm>
              <a:custGeom>
                <a:rect b="b" l="l" r="r" t="t"/>
                <a:pathLst>
                  <a:path extrusionOk="0" h="568088" w="132676">
                    <a:moveTo>
                      <a:pt x="7528" y="560564"/>
                    </a:moveTo>
                    <a:lnTo>
                      <a:pt x="14115" y="568089"/>
                    </a:lnTo>
                    <a:lnTo>
                      <a:pt x="132677" y="449580"/>
                    </a:lnTo>
                    <a:lnTo>
                      <a:pt x="132677" y="126973"/>
                    </a:lnTo>
                    <a:lnTo>
                      <a:pt x="6587" y="0"/>
                    </a:lnTo>
                    <a:lnTo>
                      <a:pt x="0" y="7525"/>
                    </a:lnTo>
                    <a:lnTo>
                      <a:pt x="123267" y="130736"/>
                    </a:lnTo>
                    <a:lnTo>
                      <a:pt x="123267" y="4458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1" name="Google Shape;581;p24"/>
          <p:cNvGrpSpPr/>
          <p:nvPr/>
        </p:nvGrpSpPr>
        <p:grpSpPr>
          <a:xfrm flipH="1">
            <a:off x="0" y="3003499"/>
            <a:ext cx="2342225" cy="2151625"/>
            <a:chOff x="619225" y="-129900"/>
            <a:chExt cx="2342225" cy="2151625"/>
          </a:xfrm>
        </p:grpSpPr>
        <p:sp>
          <p:nvSpPr>
            <p:cNvPr id="582" name="Google Shape;582;p24"/>
            <p:cNvSpPr/>
            <p:nvPr/>
          </p:nvSpPr>
          <p:spPr>
            <a:xfrm>
              <a:off x="1513675" y="-129900"/>
              <a:ext cx="523200" cy="5232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1803700" y="121225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84" name="Google Shape;584;p24"/>
            <p:cNvSpPr/>
            <p:nvPr/>
          </p:nvSpPr>
          <p:spPr>
            <a:xfrm rot="5400000">
              <a:off x="926950" y="861900"/>
              <a:ext cx="969300" cy="9693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85" name="Google Shape;585;p24"/>
            <p:cNvSpPr/>
            <p:nvPr/>
          </p:nvSpPr>
          <p:spPr>
            <a:xfrm rot="5400000">
              <a:off x="619375" y="53485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1524692" y="792625"/>
              <a:ext cx="1229100" cy="12291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2290350" y="-12990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588" name="Google Shape;58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4"/>
          <p:cNvGrpSpPr/>
          <p:nvPr/>
        </p:nvGrpSpPr>
        <p:grpSpPr>
          <a:xfrm>
            <a:off x="6801775" y="3003275"/>
            <a:ext cx="2342225" cy="2151625"/>
            <a:chOff x="619225" y="-129900"/>
            <a:chExt cx="2342225" cy="2151625"/>
          </a:xfrm>
        </p:grpSpPr>
        <p:sp>
          <p:nvSpPr>
            <p:cNvPr id="61" name="Google Shape;61;p4"/>
            <p:cNvSpPr/>
            <p:nvPr/>
          </p:nvSpPr>
          <p:spPr>
            <a:xfrm>
              <a:off x="1513675" y="-129900"/>
              <a:ext cx="523200" cy="5232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803700" y="121225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 rot="5400000">
              <a:off x="926950" y="861900"/>
              <a:ext cx="969300" cy="9693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 rot="5400000">
              <a:off x="619375" y="53485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524692" y="792625"/>
              <a:ext cx="1229100" cy="12291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290350" y="-12990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pic>
        <p:nvPicPr>
          <p:cNvPr id="67" name="Google Shape;67;p4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flipH="1" rot="-5400000">
            <a:off x="1419852" y="-1419862"/>
            <a:ext cx="5154898" cy="799462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9" name="Google Shape;69;p4"/>
          <p:cNvSpPr txBox="1"/>
          <p:nvPr>
            <p:ph idx="1" type="body"/>
          </p:nvPr>
        </p:nvSpPr>
        <p:spPr>
          <a:xfrm>
            <a:off x="720000" y="1043600"/>
            <a:ext cx="77040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70" name="Google Shape;70;p4"/>
          <p:cNvGrpSpPr/>
          <p:nvPr/>
        </p:nvGrpSpPr>
        <p:grpSpPr>
          <a:xfrm>
            <a:off x="142844" y="-10"/>
            <a:ext cx="8891235" cy="5142274"/>
            <a:chOff x="142844" y="-10"/>
            <a:chExt cx="8891235" cy="5142274"/>
          </a:xfrm>
        </p:grpSpPr>
        <p:grpSp>
          <p:nvGrpSpPr>
            <p:cNvPr id="71" name="Google Shape;71;p4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72" name="Google Shape;72;p4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" name="Google Shape;76;p4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1" name="Google Shape;8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5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5400000">
            <a:off x="3005627" y="-1325624"/>
            <a:ext cx="4812749" cy="7463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5"/>
          <p:cNvGrpSpPr/>
          <p:nvPr/>
        </p:nvGrpSpPr>
        <p:grpSpPr>
          <a:xfrm>
            <a:off x="1" y="31625"/>
            <a:ext cx="9075852" cy="5111857"/>
            <a:chOff x="1" y="31625"/>
            <a:chExt cx="9075852" cy="5111857"/>
          </a:xfrm>
        </p:grpSpPr>
        <p:grpSp>
          <p:nvGrpSpPr>
            <p:cNvPr id="85" name="Google Shape;85;p5"/>
            <p:cNvGrpSpPr/>
            <p:nvPr/>
          </p:nvGrpSpPr>
          <p:grpSpPr>
            <a:xfrm>
              <a:off x="1" y="3135825"/>
              <a:ext cx="2185530" cy="2007657"/>
              <a:chOff x="619225" y="-129900"/>
              <a:chExt cx="2342225" cy="2151599"/>
            </a:xfrm>
          </p:grpSpPr>
          <p:sp>
            <p:nvSpPr>
              <p:cNvPr id="86" name="Google Shape;86;p5"/>
              <p:cNvSpPr/>
              <p:nvPr/>
            </p:nvSpPr>
            <p:spPr>
              <a:xfrm>
                <a:off x="1290608" y="251394"/>
                <a:ext cx="290100" cy="290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1803693" y="349658"/>
                <a:ext cx="442800" cy="443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1691805" y="861899"/>
                <a:ext cx="1159800" cy="11598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92" name="Google Shape;92;p5"/>
            <p:cNvGrpSpPr/>
            <p:nvPr/>
          </p:nvGrpSpPr>
          <p:grpSpPr>
            <a:xfrm>
              <a:off x="8106597" y="31625"/>
              <a:ext cx="969256" cy="764700"/>
              <a:chOff x="8106597" y="31625"/>
              <a:chExt cx="969256" cy="764700"/>
            </a:xfrm>
          </p:grpSpPr>
          <p:sp>
            <p:nvSpPr>
              <p:cNvPr id="93" name="Google Shape;93;p5"/>
              <p:cNvSpPr/>
              <p:nvPr/>
            </p:nvSpPr>
            <p:spPr>
              <a:xfrm>
                <a:off x="8662753" y="31625"/>
                <a:ext cx="413100" cy="413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8106597" y="31625"/>
                <a:ext cx="764400" cy="7647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subTitle"/>
          </p:nvPr>
        </p:nvSpPr>
        <p:spPr>
          <a:xfrm>
            <a:off x="5117876" y="2421750"/>
            <a:ext cx="2535300" cy="14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subTitle"/>
          </p:nvPr>
        </p:nvSpPr>
        <p:spPr>
          <a:xfrm>
            <a:off x="1490823" y="1771900"/>
            <a:ext cx="25353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8" name="Google Shape;98;p5"/>
          <p:cNvSpPr txBox="1"/>
          <p:nvPr>
            <p:ph idx="3" type="subTitle"/>
          </p:nvPr>
        </p:nvSpPr>
        <p:spPr>
          <a:xfrm>
            <a:off x="5117877" y="1771900"/>
            <a:ext cx="2535300" cy="466200"/>
          </a:xfrm>
          <a:prstGeom prst="rect">
            <a:avLst/>
          </a:prstGeom>
          <a:solidFill>
            <a:srgbClr val="FFFFFF">
              <a:alpha val="3165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99" name="Google Shape;99;p5"/>
          <p:cNvGrpSpPr/>
          <p:nvPr/>
        </p:nvGrpSpPr>
        <p:grpSpPr>
          <a:xfrm flipH="1" rot="10800000">
            <a:off x="142844" y="-10"/>
            <a:ext cx="8891235" cy="5142274"/>
            <a:chOff x="142844" y="-10"/>
            <a:chExt cx="8891235" cy="5142274"/>
          </a:xfrm>
        </p:grpSpPr>
        <p:grpSp>
          <p:nvGrpSpPr>
            <p:cNvPr id="100" name="Google Shape;100;p5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101" name="Google Shape;101;p5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" name="Google Shape;105;p5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106" name="Google Shape;106;p5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0" name="Google Shape;110;p5"/>
          <p:cNvSpPr txBox="1"/>
          <p:nvPr>
            <p:ph idx="4" type="subTitle"/>
          </p:nvPr>
        </p:nvSpPr>
        <p:spPr>
          <a:xfrm>
            <a:off x="1490825" y="2421750"/>
            <a:ext cx="2535300" cy="14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6"/>
          <p:cNvPicPr preferRelativeResize="0"/>
          <p:nvPr/>
        </p:nvPicPr>
        <p:blipFill rotWithShape="1">
          <a:blip r:embed="rId2">
            <a:alphaModFix/>
          </a:blip>
          <a:srcRect b="0" l="17757" r="17763" t="0"/>
          <a:stretch/>
        </p:blipFill>
        <p:spPr>
          <a:xfrm rot="5400000">
            <a:off x="3005627" y="-1325624"/>
            <a:ext cx="4812749" cy="7463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6"/>
          <p:cNvGrpSpPr/>
          <p:nvPr/>
        </p:nvGrpSpPr>
        <p:grpSpPr>
          <a:xfrm>
            <a:off x="1" y="31625"/>
            <a:ext cx="9075852" cy="5111857"/>
            <a:chOff x="1" y="31625"/>
            <a:chExt cx="9075852" cy="5111857"/>
          </a:xfrm>
        </p:grpSpPr>
        <p:grpSp>
          <p:nvGrpSpPr>
            <p:cNvPr id="115" name="Google Shape;115;p6"/>
            <p:cNvGrpSpPr/>
            <p:nvPr/>
          </p:nvGrpSpPr>
          <p:grpSpPr>
            <a:xfrm>
              <a:off x="1" y="3135825"/>
              <a:ext cx="2185530" cy="2007657"/>
              <a:chOff x="619225" y="-129900"/>
              <a:chExt cx="2342225" cy="2151599"/>
            </a:xfrm>
          </p:grpSpPr>
          <p:sp>
            <p:nvSpPr>
              <p:cNvPr id="116" name="Google Shape;116;p6"/>
              <p:cNvSpPr/>
              <p:nvPr/>
            </p:nvSpPr>
            <p:spPr>
              <a:xfrm>
                <a:off x="1290608" y="251394"/>
                <a:ext cx="290100" cy="290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17" name="Google Shape;117;p6"/>
              <p:cNvSpPr/>
              <p:nvPr/>
            </p:nvSpPr>
            <p:spPr>
              <a:xfrm>
                <a:off x="1803693" y="349658"/>
                <a:ext cx="442800" cy="4431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18" name="Google Shape;118;p6"/>
              <p:cNvSpPr/>
              <p:nvPr/>
            </p:nvSpPr>
            <p:spPr>
              <a:xfrm rot="5400000">
                <a:off x="926950" y="861900"/>
                <a:ext cx="969300" cy="9693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19" name="Google Shape;119;p6"/>
              <p:cNvSpPr/>
              <p:nvPr/>
            </p:nvSpPr>
            <p:spPr>
              <a:xfrm rot="5400000">
                <a:off x="619375" y="53485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1691805" y="861899"/>
                <a:ext cx="1159800" cy="11598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21" name="Google Shape;121;p6"/>
              <p:cNvSpPr/>
              <p:nvPr/>
            </p:nvSpPr>
            <p:spPr>
              <a:xfrm>
                <a:off x="2290350" y="-129900"/>
                <a:ext cx="671100" cy="671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122" name="Google Shape;122;p6"/>
            <p:cNvGrpSpPr/>
            <p:nvPr/>
          </p:nvGrpSpPr>
          <p:grpSpPr>
            <a:xfrm>
              <a:off x="8106597" y="31625"/>
              <a:ext cx="969256" cy="764700"/>
              <a:chOff x="8106597" y="31625"/>
              <a:chExt cx="969256" cy="764700"/>
            </a:xfrm>
          </p:grpSpPr>
          <p:sp>
            <p:nvSpPr>
              <p:cNvPr id="123" name="Google Shape;123;p6"/>
              <p:cNvSpPr/>
              <p:nvPr/>
            </p:nvSpPr>
            <p:spPr>
              <a:xfrm>
                <a:off x="8662753" y="31625"/>
                <a:ext cx="413100" cy="4134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24" name="Google Shape;124;p6"/>
              <p:cNvSpPr/>
              <p:nvPr/>
            </p:nvSpPr>
            <p:spPr>
              <a:xfrm>
                <a:off x="8106597" y="31625"/>
                <a:ext cx="764400" cy="764700"/>
              </a:xfrm>
              <a:prstGeom prst="ellipse">
                <a:avLst/>
              </a:prstGeom>
              <a:solidFill>
                <a:srgbClr val="FFFFFF">
                  <a:alpha val="29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grpSp>
        <p:nvGrpSpPr>
          <p:cNvPr id="125" name="Google Shape;125;p6"/>
          <p:cNvGrpSpPr/>
          <p:nvPr/>
        </p:nvGrpSpPr>
        <p:grpSpPr>
          <a:xfrm flipH="1" rot="10800000">
            <a:off x="142844" y="-10"/>
            <a:ext cx="8891235" cy="5142274"/>
            <a:chOff x="142844" y="-10"/>
            <a:chExt cx="8891235" cy="5142274"/>
          </a:xfrm>
        </p:grpSpPr>
        <p:grpSp>
          <p:nvGrpSpPr>
            <p:cNvPr id="126" name="Google Shape;126;p6"/>
            <p:cNvGrpSpPr/>
            <p:nvPr/>
          </p:nvGrpSpPr>
          <p:grpSpPr>
            <a:xfrm>
              <a:off x="8657969" y="2853715"/>
              <a:ext cx="376110" cy="2288549"/>
              <a:chOff x="4023762" y="1201499"/>
              <a:chExt cx="706840" cy="4300167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" name="Google Shape;131;p6"/>
            <p:cNvGrpSpPr/>
            <p:nvPr/>
          </p:nvGrpSpPr>
          <p:grpSpPr>
            <a:xfrm rot="10800000">
              <a:off x="142844" y="-10"/>
              <a:ext cx="376110" cy="2288549"/>
              <a:chOff x="4023762" y="1201499"/>
              <a:chExt cx="706840" cy="4300167"/>
            </a:xfrm>
          </p:grpSpPr>
          <p:sp>
            <p:nvSpPr>
              <p:cNvPr id="132" name="Google Shape;132;p6"/>
              <p:cNvSpPr/>
              <p:nvPr/>
            </p:nvSpPr>
            <p:spPr>
              <a:xfrm>
                <a:off x="4200664" y="1201499"/>
                <a:ext cx="529938" cy="4300166"/>
              </a:xfrm>
              <a:custGeom>
                <a:rect b="b" l="l" r="r" t="t"/>
                <a:pathLst>
                  <a:path extrusionOk="0" h="4300166" w="529938">
                    <a:moveTo>
                      <a:pt x="459193" y="1801142"/>
                    </a:moveTo>
                    <a:lnTo>
                      <a:pt x="459193" y="1540611"/>
                    </a:lnTo>
                    <a:lnTo>
                      <a:pt x="89392" y="1170977"/>
                    </a:lnTo>
                    <a:lnTo>
                      <a:pt x="89392" y="160833"/>
                    </a:lnTo>
                    <a:cubicBezTo>
                      <a:pt x="129854" y="157071"/>
                      <a:pt x="161847" y="123211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22271"/>
                      <a:pt x="31993" y="157071"/>
                      <a:pt x="72455" y="160833"/>
                    </a:cubicBezTo>
                    <a:lnTo>
                      <a:pt x="72455" y="1176621"/>
                    </a:lnTo>
                    <a:lnTo>
                      <a:pt x="442255" y="1546254"/>
                    </a:lnTo>
                    <a:lnTo>
                      <a:pt x="442255" y="1801142"/>
                    </a:lnTo>
                    <a:cubicBezTo>
                      <a:pt x="401794" y="1804904"/>
                      <a:pt x="369801" y="1838763"/>
                      <a:pt x="369801" y="1881088"/>
                    </a:cubicBezTo>
                    <a:cubicBezTo>
                      <a:pt x="369801" y="1922472"/>
                      <a:pt x="401794" y="1957272"/>
                      <a:pt x="442255" y="1961034"/>
                    </a:cubicBezTo>
                    <a:lnTo>
                      <a:pt x="442255" y="2120927"/>
                    </a:lnTo>
                    <a:lnTo>
                      <a:pt x="171256" y="2391803"/>
                    </a:lnTo>
                    <a:lnTo>
                      <a:pt x="171256" y="4300167"/>
                    </a:lnTo>
                    <a:lnTo>
                      <a:pt x="186312" y="4300167"/>
                    </a:lnTo>
                    <a:lnTo>
                      <a:pt x="186312" y="2397447"/>
                    </a:lnTo>
                    <a:lnTo>
                      <a:pt x="457311" y="2126570"/>
                    </a:lnTo>
                    <a:lnTo>
                      <a:pt x="457311" y="1960094"/>
                    </a:lnTo>
                    <a:cubicBezTo>
                      <a:pt x="497772" y="1956331"/>
                      <a:pt x="529765" y="1922472"/>
                      <a:pt x="529765" y="1880147"/>
                    </a:cubicBezTo>
                    <a:cubicBezTo>
                      <a:pt x="532588" y="1839704"/>
                      <a:pt x="500595" y="1804904"/>
                      <a:pt x="459193" y="1801142"/>
                    </a:cubicBezTo>
                    <a:close/>
                    <a:moveTo>
                      <a:pt x="15996" y="80887"/>
                    </a:moveTo>
                    <a:cubicBezTo>
                      <a:pt x="15996" y="45146"/>
                      <a:pt x="45167" y="15989"/>
                      <a:pt x="80923" y="15989"/>
                    </a:cubicBezTo>
                    <a:cubicBezTo>
                      <a:pt x="116680" y="15989"/>
                      <a:pt x="145850" y="45146"/>
                      <a:pt x="145850" y="80887"/>
                    </a:cubicBezTo>
                    <a:cubicBezTo>
                      <a:pt x="145850" y="116627"/>
                      <a:pt x="116680" y="145784"/>
                      <a:pt x="80923" y="145784"/>
                    </a:cubicBezTo>
                    <a:cubicBezTo>
                      <a:pt x="46107" y="146725"/>
                      <a:pt x="15996" y="117568"/>
                      <a:pt x="15996" y="80887"/>
                    </a:cubicBezTo>
                    <a:close/>
                    <a:moveTo>
                      <a:pt x="451665" y="1945986"/>
                    </a:moveTo>
                    <a:cubicBezTo>
                      <a:pt x="415908" y="1945986"/>
                      <a:pt x="386738" y="1916829"/>
                      <a:pt x="386738" y="1881088"/>
                    </a:cubicBezTo>
                    <a:cubicBezTo>
                      <a:pt x="386738" y="1845347"/>
                      <a:pt x="415908" y="1816190"/>
                      <a:pt x="451665" y="1816190"/>
                    </a:cubicBezTo>
                    <a:cubicBezTo>
                      <a:pt x="487422" y="1816190"/>
                      <a:pt x="516592" y="1845347"/>
                      <a:pt x="516592" y="1881088"/>
                    </a:cubicBezTo>
                    <a:cubicBezTo>
                      <a:pt x="516592" y="1916829"/>
                      <a:pt x="487422" y="1945986"/>
                      <a:pt x="451665" y="19459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4023762" y="1202440"/>
                <a:ext cx="477071" cy="4299226"/>
              </a:xfrm>
              <a:custGeom>
                <a:rect b="b" l="l" r="r" t="t"/>
                <a:pathLst>
                  <a:path extrusionOk="0" h="4299226" w="477071">
                    <a:moveTo>
                      <a:pt x="477071" y="1533087"/>
                    </a:moveTo>
                    <a:lnTo>
                      <a:pt x="106329" y="1163453"/>
                    </a:lnTo>
                    <a:lnTo>
                      <a:pt x="106329" y="157071"/>
                    </a:lnTo>
                    <a:cubicBezTo>
                      <a:pt x="138322" y="146725"/>
                      <a:pt x="161847" y="116627"/>
                      <a:pt x="161847" y="80887"/>
                    </a:cubicBezTo>
                    <a:cubicBezTo>
                      <a:pt x="161847" y="36681"/>
                      <a:pt x="126090" y="0"/>
                      <a:pt x="80923" y="0"/>
                    </a:cubicBezTo>
                    <a:cubicBezTo>
                      <a:pt x="36698" y="0"/>
                      <a:pt x="0" y="35741"/>
                      <a:pt x="0" y="80887"/>
                    </a:cubicBezTo>
                    <a:cubicBezTo>
                      <a:pt x="0" y="117568"/>
                      <a:pt x="25406" y="148606"/>
                      <a:pt x="59281" y="158011"/>
                    </a:cubicBezTo>
                    <a:lnTo>
                      <a:pt x="59281" y="1183204"/>
                    </a:lnTo>
                    <a:lnTo>
                      <a:pt x="429082" y="1552838"/>
                    </a:lnTo>
                    <a:lnTo>
                      <a:pt x="429082" y="2113402"/>
                    </a:lnTo>
                    <a:lnTo>
                      <a:pt x="158083" y="2384279"/>
                    </a:lnTo>
                    <a:lnTo>
                      <a:pt x="158083" y="4299227"/>
                    </a:lnTo>
                    <a:lnTo>
                      <a:pt x="204190" y="4299227"/>
                    </a:lnTo>
                    <a:lnTo>
                      <a:pt x="204190" y="2403090"/>
                    </a:lnTo>
                    <a:lnTo>
                      <a:pt x="475189" y="2132213"/>
                    </a:lnTo>
                    <a:lnTo>
                      <a:pt x="475189" y="15330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4284411" y="3606470"/>
                <a:ext cx="15055" cy="1895196"/>
              </a:xfrm>
              <a:custGeom>
                <a:rect b="b" l="l" r="r" t="t"/>
                <a:pathLst>
                  <a:path extrusionOk="0" h="1895196" w="15055">
                    <a:moveTo>
                      <a:pt x="0" y="0"/>
                    </a:moveTo>
                    <a:lnTo>
                      <a:pt x="15056" y="0"/>
                    </a:lnTo>
                    <a:lnTo>
                      <a:pt x="15056" y="1895196"/>
                    </a:lnTo>
                    <a:lnTo>
                      <a:pt x="0" y="18951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4203487" y="2574693"/>
                <a:ext cx="207953" cy="884111"/>
              </a:xfrm>
              <a:custGeom>
                <a:rect b="b" l="l" r="r" t="t"/>
                <a:pathLst>
                  <a:path extrusionOk="0" h="884111" w="207953">
                    <a:moveTo>
                      <a:pt x="12232" y="872825"/>
                    </a:moveTo>
                    <a:lnTo>
                      <a:pt x="23524" y="884111"/>
                    </a:lnTo>
                    <a:lnTo>
                      <a:pt x="207954" y="699765"/>
                    </a:lnTo>
                    <a:lnTo>
                      <a:pt x="207954" y="196574"/>
                    </a:lnTo>
                    <a:lnTo>
                      <a:pt x="11292" y="0"/>
                    </a:lnTo>
                    <a:lnTo>
                      <a:pt x="0" y="11286"/>
                    </a:lnTo>
                    <a:lnTo>
                      <a:pt x="192899" y="203158"/>
                    </a:lnTo>
                    <a:lnTo>
                      <a:pt x="192899" y="6931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6" name="Google Shape;136;p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7" name="Google Shape;13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7"/>
          <p:cNvPicPr preferRelativeResize="0"/>
          <p:nvPr/>
        </p:nvPicPr>
        <p:blipFill rotWithShape="1">
          <a:blip r:embed="rId2">
            <a:alphaModFix/>
          </a:blip>
          <a:srcRect b="8969" l="13602" r="9592" t="-28088"/>
          <a:stretch/>
        </p:blipFill>
        <p:spPr>
          <a:xfrm rot="5400000">
            <a:off x="1419852" y="-1425562"/>
            <a:ext cx="5154898" cy="799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7"/>
          <p:cNvGrpSpPr/>
          <p:nvPr/>
        </p:nvGrpSpPr>
        <p:grpSpPr>
          <a:xfrm rot="10800000">
            <a:off x="155300" y="122800"/>
            <a:ext cx="2342225" cy="2151625"/>
            <a:chOff x="619225" y="-129900"/>
            <a:chExt cx="2342225" cy="2151625"/>
          </a:xfrm>
        </p:grpSpPr>
        <p:sp>
          <p:nvSpPr>
            <p:cNvPr id="141" name="Google Shape;141;p7"/>
            <p:cNvSpPr/>
            <p:nvPr/>
          </p:nvSpPr>
          <p:spPr>
            <a:xfrm>
              <a:off x="1513675" y="-129900"/>
              <a:ext cx="523200" cy="5232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1803700" y="121225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 rot="5400000">
              <a:off x="926950" y="861900"/>
              <a:ext cx="969300" cy="9693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 rot="5400000">
              <a:off x="619375" y="53485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1524692" y="792625"/>
              <a:ext cx="1229100" cy="12291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2290350" y="-129900"/>
              <a:ext cx="671100" cy="671400"/>
            </a:xfrm>
            <a:prstGeom prst="ellipse">
              <a:avLst/>
            </a:prstGeom>
            <a:solidFill>
              <a:srgbClr val="FFFFFF">
                <a:alpha val="29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147" name="Google Shape;147;p7"/>
          <p:cNvSpPr txBox="1"/>
          <p:nvPr>
            <p:ph type="title"/>
          </p:nvPr>
        </p:nvSpPr>
        <p:spPr>
          <a:xfrm>
            <a:off x="4191700" y="788913"/>
            <a:ext cx="42372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8" name="Google Shape;148;p7"/>
          <p:cNvSpPr txBox="1"/>
          <p:nvPr>
            <p:ph idx="1" type="body"/>
          </p:nvPr>
        </p:nvSpPr>
        <p:spPr>
          <a:xfrm>
            <a:off x="4191700" y="2207788"/>
            <a:ext cx="4237200" cy="21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9" name="Google Shape;149;p7"/>
          <p:cNvSpPr/>
          <p:nvPr>
            <p:ph idx="2" type="pic"/>
          </p:nvPr>
        </p:nvSpPr>
        <p:spPr>
          <a:xfrm>
            <a:off x="715100" y="535000"/>
            <a:ext cx="2832600" cy="4068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50" name="Google Shape;150;p7"/>
          <p:cNvGrpSpPr/>
          <p:nvPr/>
        </p:nvGrpSpPr>
        <p:grpSpPr>
          <a:xfrm flipH="1" rot="5400000">
            <a:off x="956219" y="3652290"/>
            <a:ext cx="376110" cy="2288549"/>
            <a:chOff x="4023762" y="1201499"/>
            <a:chExt cx="706840" cy="4300167"/>
          </a:xfrm>
        </p:grpSpPr>
        <p:sp>
          <p:nvSpPr>
            <p:cNvPr id="151" name="Google Shape;151;p7"/>
            <p:cNvSpPr/>
            <p:nvPr/>
          </p:nvSpPr>
          <p:spPr>
            <a:xfrm>
              <a:off x="4200664" y="1201499"/>
              <a:ext cx="529938" cy="4300166"/>
            </a:xfrm>
            <a:custGeom>
              <a:rect b="b" l="l" r="r" t="t"/>
              <a:pathLst>
                <a:path extrusionOk="0" h="4300166" w="529938">
                  <a:moveTo>
                    <a:pt x="459193" y="1801142"/>
                  </a:moveTo>
                  <a:lnTo>
                    <a:pt x="459193" y="1540611"/>
                  </a:lnTo>
                  <a:lnTo>
                    <a:pt x="89392" y="1170977"/>
                  </a:lnTo>
                  <a:lnTo>
                    <a:pt x="89392" y="160833"/>
                  </a:lnTo>
                  <a:cubicBezTo>
                    <a:pt x="129854" y="157071"/>
                    <a:pt x="161847" y="123211"/>
                    <a:pt x="161847" y="80887"/>
                  </a:cubicBezTo>
                  <a:cubicBezTo>
                    <a:pt x="161847" y="36681"/>
                    <a:pt x="126090" y="0"/>
                    <a:pt x="80923" y="0"/>
                  </a:cubicBezTo>
                  <a:cubicBezTo>
                    <a:pt x="36698" y="0"/>
                    <a:pt x="0" y="35741"/>
                    <a:pt x="0" y="80887"/>
                  </a:cubicBezTo>
                  <a:cubicBezTo>
                    <a:pt x="0" y="122271"/>
                    <a:pt x="31993" y="157071"/>
                    <a:pt x="72455" y="160833"/>
                  </a:cubicBezTo>
                  <a:lnTo>
                    <a:pt x="72455" y="1176621"/>
                  </a:lnTo>
                  <a:lnTo>
                    <a:pt x="442255" y="1546254"/>
                  </a:lnTo>
                  <a:lnTo>
                    <a:pt x="442255" y="1801142"/>
                  </a:lnTo>
                  <a:cubicBezTo>
                    <a:pt x="401794" y="1804904"/>
                    <a:pt x="369801" y="1838763"/>
                    <a:pt x="369801" y="1881088"/>
                  </a:cubicBezTo>
                  <a:cubicBezTo>
                    <a:pt x="369801" y="1922472"/>
                    <a:pt x="401794" y="1957272"/>
                    <a:pt x="442255" y="1961034"/>
                  </a:cubicBezTo>
                  <a:lnTo>
                    <a:pt x="442255" y="2120927"/>
                  </a:lnTo>
                  <a:lnTo>
                    <a:pt x="171256" y="2391803"/>
                  </a:lnTo>
                  <a:lnTo>
                    <a:pt x="171256" y="4300167"/>
                  </a:lnTo>
                  <a:lnTo>
                    <a:pt x="186312" y="4300167"/>
                  </a:lnTo>
                  <a:lnTo>
                    <a:pt x="186312" y="2397447"/>
                  </a:lnTo>
                  <a:lnTo>
                    <a:pt x="457311" y="2126570"/>
                  </a:lnTo>
                  <a:lnTo>
                    <a:pt x="457311" y="1960094"/>
                  </a:lnTo>
                  <a:cubicBezTo>
                    <a:pt x="497772" y="1956331"/>
                    <a:pt x="529765" y="1922472"/>
                    <a:pt x="529765" y="1880147"/>
                  </a:cubicBezTo>
                  <a:cubicBezTo>
                    <a:pt x="532588" y="1839704"/>
                    <a:pt x="500595" y="1804904"/>
                    <a:pt x="459193" y="1801142"/>
                  </a:cubicBezTo>
                  <a:close/>
                  <a:moveTo>
                    <a:pt x="15996" y="80887"/>
                  </a:moveTo>
                  <a:cubicBezTo>
                    <a:pt x="15996" y="45146"/>
                    <a:pt x="45167" y="15989"/>
                    <a:pt x="80923" y="15989"/>
                  </a:cubicBezTo>
                  <a:cubicBezTo>
                    <a:pt x="116680" y="15989"/>
                    <a:pt x="145850" y="45146"/>
                    <a:pt x="145850" y="80887"/>
                  </a:cubicBezTo>
                  <a:cubicBezTo>
                    <a:pt x="145850" y="116627"/>
                    <a:pt x="116680" y="145784"/>
                    <a:pt x="80923" y="145784"/>
                  </a:cubicBezTo>
                  <a:cubicBezTo>
                    <a:pt x="46107" y="146725"/>
                    <a:pt x="15996" y="117568"/>
                    <a:pt x="15996" y="80887"/>
                  </a:cubicBezTo>
                  <a:close/>
                  <a:moveTo>
                    <a:pt x="451665" y="1945986"/>
                  </a:moveTo>
                  <a:cubicBezTo>
                    <a:pt x="415908" y="1945986"/>
                    <a:pt x="386738" y="1916829"/>
                    <a:pt x="386738" y="1881088"/>
                  </a:cubicBezTo>
                  <a:cubicBezTo>
                    <a:pt x="386738" y="1845347"/>
                    <a:pt x="415908" y="1816190"/>
                    <a:pt x="451665" y="1816190"/>
                  </a:cubicBezTo>
                  <a:cubicBezTo>
                    <a:pt x="487422" y="1816190"/>
                    <a:pt x="516592" y="1845347"/>
                    <a:pt x="516592" y="1881088"/>
                  </a:cubicBezTo>
                  <a:cubicBezTo>
                    <a:pt x="516592" y="1916829"/>
                    <a:pt x="487422" y="1945986"/>
                    <a:pt x="451665" y="19459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4023762" y="1202440"/>
              <a:ext cx="477071" cy="4299226"/>
            </a:xfrm>
            <a:custGeom>
              <a:rect b="b" l="l" r="r" t="t"/>
              <a:pathLst>
                <a:path extrusionOk="0" h="4299226" w="477071">
                  <a:moveTo>
                    <a:pt x="477071" y="1533087"/>
                  </a:moveTo>
                  <a:lnTo>
                    <a:pt x="106329" y="1163453"/>
                  </a:lnTo>
                  <a:lnTo>
                    <a:pt x="106329" y="157071"/>
                  </a:lnTo>
                  <a:cubicBezTo>
                    <a:pt x="138322" y="146725"/>
                    <a:pt x="161847" y="116627"/>
                    <a:pt x="161847" y="80887"/>
                  </a:cubicBezTo>
                  <a:cubicBezTo>
                    <a:pt x="161847" y="36681"/>
                    <a:pt x="126090" y="0"/>
                    <a:pt x="80923" y="0"/>
                  </a:cubicBezTo>
                  <a:cubicBezTo>
                    <a:pt x="36698" y="0"/>
                    <a:pt x="0" y="35741"/>
                    <a:pt x="0" y="80887"/>
                  </a:cubicBezTo>
                  <a:cubicBezTo>
                    <a:pt x="0" y="117568"/>
                    <a:pt x="25406" y="148606"/>
                    <a:pt x="59281" y="158011"/>
                  </a:cubicBezTo>
                  <a:lnTo>
                    <a:pt x="59281" y="1183204"/>
                  </a:lnTo>
                  <a:lnTo>
                    <a:pt x="429082" y="1552838"/>
                  </a:lnTo>
                  <a:lnTo>
                    <a:pt x="429082" y="2113402"/>
                  </a:lnTo>
                  <a:lnTo>
                    <a:pt x="158083" y="2384279"/>
                  </a:lnTo>
                  <a:lnTo>
                    <a:pt x="158083" y="4299227"/>
                  </a:lnTo>
                  <a:lnTo>
                    <a:pt x="204190" y="4299227"/>
                  </a:lnTo>
                  <a:lnTo>
                    <a:pt x="204190" y="2403090"/>
                  </a:lnTo>
                  <a:lnTo>
                    <a:pt x="475189" y="2132213"/>
                  </a:lnTo>
                  <a:lnTo>
                    <a:pt x="475189" y="153308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4284411" y="3606470"/>
              <a:ext cx="15055" cy="1895196"/>
            </a:xfrm>
            <a:custGeom>
              <a:rect b="b" l="l" r="r" t="t"/>
              <a:pathLst>
                <a:path extrusionOk="0" h="1895196" w="15055">
                  <a:moveTo>
                    <a:pt x="0" y="0"/>
                  </a:moveTo>
                  <a:lnTo>
                    <a:pt x="15056" y="0"/>
                  </a:lnTo>
                  <a:lnTo>
                    <a:pt x="15056" y="1895196"/>
                  </a:lnTo>
                  <a:lnTo>
                    <a:pt x="0" y="18951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4203487" y="2574693"/>
              <a:ext cx="207953" cy="884111"/>
            </a:xfrm>
            <a:custGeom>
              <a:rect b="b" l="l" r="r" t="t"/>
              <a:pathLst>
                <a:path extrusionOk="0" h="884111" w="207953">
                  <a:moveTo>
                    <a:pt x="12232" y="872825"/>
                  </a:moveTo>
                  <a:lnTo>
                    <a:pt x="23524" y="884111"/>
                  </a:lnTo>
                  <a:lnTo>
                    <a:pt x="207954" y="699765"/>
                  </a:lnTo>
                  <a:lnTo>
                    <a:pt x="207954" y="196574"/>
                  </a:lnTo>
                  <a:lnTo>
                    <a:pt x="11292" y="0"/>
                  </a:lnTo>
                  <a:lnTo>
                    <a:pt x="0" y="11286"/>
                  </a:lnTo>
                  <a:lnTo>
                    <a:pt x="192899" y="203158"/>
                  </a:lnTo>
                  <a:lnTo>
                    <a:pt x="192899" y="6931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/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8" name="Google Shape;15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/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9"/>
          <p:cNvSpPr txBox="1"/>
          <p:nvPr>
            <p:ph idx="1" type="subTitle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/>
          <p:nvPr>
            <p:ph idx="2" type="pic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10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6" name="Google Shape;16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adea"/>
              <a:buNone/>
              <a:defRPr sz="3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adea"/>
              <a:buNone/>
              <a:defRPr sz="3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adea"/>
              <a:buNone/>
              <a:defRPr sz="3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adea"/>
              <a:buNone/>
              <a:defRPr sz="3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adea"/>
              <a:buNone/>
              <a:defRPr sz="3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adea"/>
              <a:buNone/>
              <a:defRPr sz="3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adea"/>
              <a:buNone/>
              <a:defRPr sz="3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adea"/>
              <a:buNone/>
              <a:defRPr sz="3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adea"/>
              <a:buNone/>
              <a:defRPr sz="3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i.org/10.1109/TBME.2016.2609282" TargetMode="External"/><Relationship Id="rId4" Type="http://schemas.openxmlformats.org/officeDocument/2006/relationships/hyperlink" Target="https://doi.org/10.3390/s21165605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Relationship Id="rId6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5"/>
          <p:cNvSpPr txBox="1"/>
          <p:nvPr>
            <p:ph type="ctrTitle"/>
          </p:nvPr>
        </p:nvSpPr>
        <p:spPr>
          <a:xfrm>
            <a:off x="814300" y="2139750"/>
            <a:ext cx="75168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Signal </a:t>
            </a:r>
            <a:r>
              <a:rPr lang="en" sz="3400"/>
              <a:t>Preprocessing</a:t>
            </a:r>
            <a:r>
              <a:rPr lang="en" sz="3400"/>
              <a:t> And Estimation of The heart rate and </a:t>
            </a:r>
            <a:r>
              <a:rPr lang="en" sz="3400"/>
              <a:t>Respiration</a:t>
            </a:r>
            <a:r>
              <a:rPr lang="en" sz="3400"/>
              <a:t> Rate From PPG </a:t>
            </a:r>
            <a:r>
              <a:rPr lang="en" sz="3400"/>
              <a:t>without AI</a:t>
            </a:r>
            <a:endParaRPr sz="3400"/>
          </a:p>
        </p:txBody>
      </p:sp>
      <p:grpSp>
        <p:nvGrpSpPr>
          <p:cNvPr id="594" name="Google Shape;594;p25"/>
          <p:cNvGrpSpPr/>
          <p:nvPr/>
        </p:nvGrpSpPr>
        <p:grpSpPr>
          <a:xfrm>
            <a:off x="2801524" y="2660482"/>
            <a:ext cx="3461163" cy="1425892"/>
            <a:chOff x="3519874" y="4165282"/>
            <a:chExt cx="3461163" cy="1425892"/>
          </a:xfrm>
        </p:grpSpPr>
        <p:sp>
          <p:nvSpPr>
            <p:cNvPr id="595" name="Google Shape;595;p25"/>
            <p:cNvSpPr/>
            <p:nvPr/>
          </p:nvSpPr>
          <p:spPr>
            <a:xfrm>
              <a:off x="5219527" y="4492942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7"/>
                    <a:pt x="0" y="23813"/>
                  </a:cubicBezTo>
                  <a:cubicBezTo>
                    <a:pt x="0" y="37147"/>
                    <a:pt x="10468" y="47625"/>
                    <a:pt x="23791" y="47625"/>
                  </a:cubicBezTo>
                  <a:cubicBezTo>
                    <a:pt x="37114" y="47625"/>
                    <a:pt x="47583" y="37147"/>
                    <a:pt x="47583" y="23813"/>
                  </a:cubicBezTo>
                  <a:cubicBezTo>
                    <a:pt x="47583" y="10477"/>
                    <a:pt x="37114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25"/>
            <p:cNvSpPr/>
            <p:nvPr/>
          </p:nvSpPr>
          <p:spPr>
            <a:xfrm>
              <a:off x="4966387" y="5000625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47583" y="23813"/>
                  </a:moveTo>
                  <a:cubicBezTo>
                    <a:pt x="47583" y="36964"/>
                    <a:pt x="36931" y="47625"/>
                    <a:pt x="23791" y="47625"/>
                  </a:cubicBezTo>
                  <a:cubicBezTo>
                    <a:pt x="10652" y="47625"/>
                    <a:pt x="0" y="36964"/>
                    <a:pt x="0" y="23813"/>
                  </a:cubicBezTo>
                  <a:cubicBezTo>
                    <a:pt x="0" y="10661"/>
                    <a:pt x="10652" y="0"/>
                    <a:pt x="23791" y="0"/>
                  </a:cubicBezTo>
                  <a:cubicBezTo>
                    <a:pt x="36931" y="0"/>
                    <a:pt x="47583" y="10661"/>
                    <a:pt x="47583" y="238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25"/>
            <p:cNvSpPr/>
            <p:nvPr/>
          </p:nvSpPr>
          <p:spPr>
            <a:xfrm>
              <a:off x="5461247" y="5078730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7"/>
                    <a:pt x="0" y="23813"/>
                  </a:cubicBezTo>
                  <a:cubicBezTo>
                    <a:pt x="0" y="37147"/>
                    <a:pt x="10468" y="47625"/>
                    <a:pt x="23791" y="47625"/>
                  </a:cubicBezTo>
                  <a:cubicBezTo>
                    <a:pt x="37115" y="47625"/>
                    <a:pt x="47583" y="37147"/>
                    <a:pt x="47583" y="23813"/>
                  </a:cubicBezTo>
                  <a:cubicBezTo>
                    <a:pt x="47583" y="10477"/>
                    <a:pt x="36163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25"/>
            <p:cNvSpPr/>
            <p:nvPr/>
          </p:nvSpPr>
          <p:spPr>
            <a:xfrm>
              <a:off x="4078494" y="4893944"/>
              <a:ext cx="81842" cy="81915"/>
            </a:xfrm>
            <a:custGeom>
              <a:rect b="b" l="l" r="r" t="t"/>
              <a:pathLst>
                <a:path extrusionOk="0" h="81915" w="81842">
                  <a:moveTo>
                    <a:pt x="40921" y="81915"/>
                  </a:moveTo>
                  <a:cubicBezTo>
                    <a:pt x="18081" y="81915"/>
                    <a:pt x="0" y="63818"/>
                    <a:pt x="0" y="40958"/>
                  </a:cubicBezTo>
                  <a:cubicBezTo>
                    <a:pt x="0" y="18098"/>
                    <a:pt x="18081" y="0"/>
                    <a:pt x="40921" y="0"/>
                  </a:cubicBezTo>
                  <a:cubicBezTo>
                    <a:pt x="63761" y="0"/>
                    <a:pt x="81842" y="18098"/>
                    <a:pt x="81842" y="40958"/>
                  </a:cubicBezTo>
                  <a:cubicBezTo>
                    <a:pt x="81842" y="63818"/>
                    <a:pt x="62809" y="81915"/>
                    <a:pt x="40921" y="81915"/>
                  </a:cubicBezTo>
                  <a:close/>
                  <a:moveTo>
                    <a:pt x="40921" y="10478"/>
                  </a:moveTo>
                  <a:cubicBezTo>
                    <a:pt x="23791" y="10478"/>
                    <a:pt x="9517" y="24765"/>
                    <a:pt x="9517" y="41910"/>
                  </a:cubicBezTo>
                  <a:cubicBezTo>
                    <a:pt x="9517" y="59055"/>
                    <a:pt x="23791" y="73343"/>
                    <a:pt x="40921" y="73343"/>
                  </a:cubicBezTo>
                  <a:cubicBezTo>
                    <a:pt x="58051" y="73343"/>
                    <a:pt x="72326" y="59055"/>
                    <a:pt x="72326" y="41910"/>
                  </a:cubicBezTo>
                  <a:cubicBezTo>
                    <a:pt x="72326" y="23813"/>
                    <a:pt x="58051" y="10478"/>
                    <a:pt x="40921" y="104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25"/>
            <p:cNvSpPr/>
            <p:nvPr/>
          </p:nvSpPr>
          <p:spPr>
            <a:xfrm>
              <a:off x="6841144" y="4498657"/>
              <a:ext cx="81842" cy="81915"/>
            </a:xfrm>
            <a:custGeom>
              <a:rect b="b" l="l" r="r" t="t"/>
              <a:pathLst>
                <a:path extrusionOk="0" h="81915" w="81842">
                  <a:moveTo>
                    <a:pt x="40921" y="81915"/>
                  </a:moveTo>
                  <a:cubicBezTo>
                    <a:pt x="18082" y="81915"/>
                    <a:pt x="0" y="63818"/>
                    <a:pt x="0" y="40958"/>
                  </a:cubicBezTo>
                  <a:cubicBezTo>
                    <a:pt x="0" y="18098"/>
                    <a:pt x="18082" y="0"/>
                    <a:pt x="40921" y="0"/>
                  </a:cubicBezTo>
                  <a:cubicBezTo>
                    <a:pt x="63761" y="0"/>
                    <a:pt x="81842" y="18098"/>
                    <a:pt x="81842" y="40958"/>
                  </a:cubicBezTo>
                  <a:cubicBezTo>
                    <a:pt x="81842" y="63818"/>
                    <a:pt x="62809" y="81915"/>
                    <a:pt x="40921" y="81915"/>
                  </a:cubicBezTo>
                  <a:close/>
                  <a:moveTo>
                    <a:pt x="40921" y="10478"/>
                  </a:moveTo>
                  <a:cubicBezTo>
                    <a:pt x="23791" y="10478"/>
                    <a:pt x="9517" y="24765"/>
                    <a:pt x="9517" y="41910"/>
                  </a:cubicBezTo>
                  <a:cubicBezTo>
                    <a:pt x="9517" y="59055"/>
                    <a:pt x="23791" y="73343"/>
                    <a:pt x="40921" y="73343"/>
                  </a:cubicBezTo>
                  <a:cubicBezTo>
                    <a:pt x="58051" y="73343"/>
                    <a:pt x="72326" y="59055"/>
                    <a:pt x="72326" y="41910"/>
                  </a:cubicBezTo>
                  <a:cubicBezTo>
                    <a:pt x="72326" y="24765"/>
                    <a:pt x="58051" y="10478"/>
                    <a:pt x="40921" y="104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3583635" y="4686300"/>
              <a:ext cx="76132" cy="76200"/>
            </a:xfrm>
            <a:custGeom>
              <a:rect b="b" l="l" r="r" t="t"/>
              <a:pathLst>
                <a:path extrusionOk="0" h="76200" w="76132">
                  <a:moveTo>
                    <a:pt x="38066" y="76200"/>
                  </a:moveTo>
                  <a:cubicBezTo>
                    <a:pt x="17130" y="76200"/>
                    <a:pt x="0" y="59055"/>
                    <a:pt x="0" y="38100"/>
                  </a:cubicBezTo>
                  <a:cubicBezTo>
                    <a:pt x="0" y="17145"/>
                    <a:pt x="17130" y="0"/>
                    <a:pt x="38066" y="0"/>
                  </a:cubicBezTo>
                  <a:cubicBezTo>
                    <a:pt x="59002" y="0"/>
                    <a:pt x="76132" y="17145"/>
                    <a:pt x="76132" y="38100"/>
                  </a:cubicBezTo>
                  <a:cubicBezTo>
                    <a:pt x="76132" y="59055"/>
                    <a:pt x="59002" y="76200"/>
                    <a:pt x="38066" y="76200"/>
                  </a:cubicBezTo>
                  <a:close/>
                  <a:moveTo>
                    <a:pt x="38066" y="4763"/>
                  </a:moveTo>
                  <a:cubicBezTo>
                    <a:pt x="19985" y="4763"/>
                    <a:pt x="4758" y="20003"/>
                    <a:pt x="4758" y="38100"/>
                  </a:cubicBezTo>
                  <a:cubicBezTo>
                    <a:pt x="4758" y="56197"/>
                    <a:pt x="19985" y="71438"/>
                    <a:pt x="38066" y="71438"/>
                  </a:cubicBezTo>
                  <a:cubicBezTo>
                    <a:pt x="56148" y="71438"/>
                    <a:pt x="71374" y="56197"/>
                    <a:pt x="71374" y="38100"/>
                  </a:cubicBezTo>
                  <a:cubicBezTo>
                    <a:pt x="71374" y="20003"/>
                    <a:pt x="56148" y="4763"/>
                    <a:pt x="38066" y="4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25"/>
            <p:cNvSpPr/>
            <p:nvPr/>
          </p:nvSpPr>
          <p:spPr>
            <a:xfrm>
              <a:off x="6173083" y="4824412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8"/>
                    <a:pt x="0" y="23813"/>
                  </a:cubicBezTo>
                  <a:cubicBezTo>
                    <a:pt x="0" y="37147"/>
                    <a:pt x="10468" y="47625"/>
                    <a:pt x="23791" y="47625"/>
                  </a:cubicBezTo>
                  <a:cubicBezTo>
                    <a:pt x="37114" y="47625"/>
                    <a:pt x="47583" y="37147"/>
                    <a:pt x="47583" y="23813"/>
                  </a:cubicBezTo>
                  <a:cubicBezTo>
                    <a:pt x="47583" y="11430"/>
                    <a:pt x="37114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25"/>
            <p:cNvSpPr/>
            <p:nvPr/>
          </p:nvSpPr>
          <p:spPr>
            <a:xfrm>
              <a:off x="5870458" y="4390072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8"/>
                    <a:pt x="0" y="23813"/>
                  </a:cubicBezTo>
                  <a:cubicBezTo>
                    <a:pt x="0" y="37147"/>
                    <a:pt x="10468" y="47625"/>
                    <a:pt x="23791" y="47625"/>
                  </a:cubicBezTo>
                  <a:cubicBezTo>
                    <a:pt x="37115" y="47625"/>
                    <a:pt x="47583" y="37147"/>
                    <a:pt x="47583" y="23813"/>
                  </a:cubicBezTo>
                  <a:cubicBezTo>
                    <a:pt x="47583" y="10478"/>
                    <a:pt x="37115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25"/>
            <p:cNvSpPr/>
            <p:nvPr/>
          </p:nvSpPr>
          <p:spPr>
            <a:xfrm>
              <a:off x="4058510" y="4765357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8"/>
                    <a:pt x="0" y="23813"/>
                  </a:cubicBezTo>
                  <a:cubicBezTo>
                    <a:pt x="0" y="37148"/>
                    <a:pt x="10468" y="47625"/>
                    <a:pt x="23791" y="47625"/>
                  </a:cubicBezTo>
                  <a:cubicBezTo>
                    <a:pt x="37115" y="47625"/>
                    <a:pt x="47583" y="37148"/>
                    <a:pt x="47583" y="23813"/>
                  </a:cubicBezTo>
                  <a:cubicBezTo>
                    <a:pt x="47583" y="10478"/>
                    <a:pt x="37115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25"/>
            <p:cNvSpPr/>
            <p:nvPr/>
          </p:nvSpPr>
          <p:spPr>
            <a:xfrm>
              <a:off x="5039664" y="4780597"/>
              <a:ext cx="51389" cy="51434"/>
            </a:xfrm>
            <a:custGeom>
              <a:rect b="b" l="l" r="r" t="t"/>
              <a:pathLst>
                <a:path extrusionOk="0" h="51434" w="51389">
                  <a:moveTo>
                    <a:pt x="25695" y="51435"/>
                  </a:moveTo>
                  <a:cubicBezTo>
                    <a:pt x="11420" y="51435"/>
                    <a:pt x="0" y="40005"/>
                    <a:pt x="0" y="25718"/>
                  </a:cubicBezTo>
                  <a:cubicBezTo>
                    <a:pt x="0" y="11430"/>
                    <a:pt x="11420" y="0"/>
                    <a:pt x="25695" y="0"/>
                  </a:cubicBezTo>
                  <a:cubicBezTo>
                    <a:pt x="39970" y="0"/>
                    <a:pt x="51389" y="11430"/>
                    <a:pt x="51389" y="25718"/>
                  </a:cubicBezTo>
                  <a:cubicBezTo>
                    <a:pt x="51389" y="40005"/>
                    <a:pt x="39970" y="51435"/>
                    <a:pt x="25695" y="51435"/>
                  </a:cubicBezTo>
                  <a:close/>
                  <a:moveTo>
                    <a:pt x="25695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5" y="45720"/>
                  </a:cubicBezTo>
                  <a:cubicBezTo>
                    <a:pt x="37114" y="45720"/>
                    <a:pt x="46631" y="36195"/>
                    <a:pt x="46631" y="24765"/>
                  </a:cubicBezTo>
                  <a:cubicBezTo>
                    <a:pt x="46631" y="13335"/>
                    <a:pt x="38066" y="3810"/>
                    <a:pt x="25695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25"/>
            <p:cNvSpPr/>
            <p:nvPr/>
          </p:nvSpPr>
          <p:spPr>
            <a:xfrm>
              <a:off x="6572778" y="4946332"/>
              <a:ext cx="51440" cy="51435"/>
            </a:xfrm>
            <a:custGeom>
              <a:rect b="b" l="l" r="r" t="t"/>
              <a:pathLst>
                <a:path extrusionOk="0" h="51435" w="51440">
                  <a:moveTo>
                    <a:pt x="25694" y="51435"/>
                  </a:moveTo>
                  <a:cubicBezTo>
                    <a:pt x="11420" y="51435"/>
                    <a:pt x="0" y="40005"/>
                    <a:pt x="0" y="25718"/>
                  </a:cubicBezTo>
                  <a:cubicBezTo>
                    <a:pt x="0" y="11430"/>
                    <a:pt x="11420" y="0"/>
                    <a:pt x="25694" y="0"/>
                  </a:cubicBezTo>
                  <a:cubicBezTo>
                    <a:pt x="39969" y="0"/>
                    <a:pt x="51389" y="11430"/>
                    <a:pt x="51389" y="25718"/>
                  </a:cubicBezTo>
                  <a:cubicBezTo>
                    <a:pt x="52341" y="39053"/>
                    <a:pt x="39969" y="51435"/>
                    <a:pt x="25694" y="51435"/>
                  </a:cubicBezTo>
                  <a:close/>
                  <a:moveTo>
                    <a:pt x="25694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4" y="45720"/>
                  </a:cubicBezTo>
                  <a:cubicBezTo>
                    <a:pt x="37114" y="45720"/>
                    <a:pt x="46631" y="36195"/>
                    <a:pt x="46631" y="24765"/>
                  </a:cubicBezTo>
                  <a:cubicBezTo>
                    <a:pt x="46631" y="13335"/>
                    <a:pt x="38066" y="3810"/>
                    <a:pt x="25694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25"/>
            <p:cNvSpPr/>
            <p:nvPr/>
          </p:nvSpPr>
          <p:spPr>
            <a:xfrm>
              <a:off x="5954203" y="4554855"/>
              <a:ext cx="51389" cy="51434"/>
            </a:xfrm>
            <a:custGeom>
              <a:rect b="b" l="l" r="r" t="t"/>
              <a:pathLst>
                <a:path extrusionOk="0" h="51434" w="51389">
                  <a:moveTo>
                    <a:pt x="25694" y="51435"/>
                  </a:moveTo>
                  <a:cubicBezTo>
                    <a:pt x="11420" y="51435"/>
                    <a:pt x="0" y="40005"/>
                    <a:pt x="0" y="25717"/>
                  </a:cubicBezTo>
                  <a:cubicBezTo>
                    <a:pt x="0" y="11430"/>
                    <a:pt x="11420" y="0"/>
                    <a:pt x="25694" y="0"/>
                  </a:cubicBezTo>
                  <a:cubicBezTo>
                    <a:pt x="39969" y="0"/>
                    <a:pt x="51389" y="11430"/>
                    <a:pt x="51389" y="25717"/>
                  </a:cubicBezTo>
                  <a:cubicBezTo>
                    <a:pt x="51389" y="40005"/>
                    <a:pt x="40921" y="51435"/>
                    <a:pt x="25694" y="51435"/>
                  </a:cubicBezTo>
                  <a:close/>
                  <a:moveTo>
                    <a:pt x="25694" y="4763"/>
                  </a:moveTo>
                  <a:cubicBezTo>
                    <a:pt x="14275" y="4763"/>
                    <a:pt x="4758" y="14288"/>
                    <a:pt x="4758" y="25717"/>
                  </a:cubicBezTo>
                  <a:cubicBezTo>
                    <a:pt x="4758" y="37147"/>
                    <a:pt x="14275" y="46672"/>
                    <a:pt x="25694" y="46672"/>
                  </a:cubicBezTo>
                  <a:cubicBezTo>
                    <a:pt x="37114" y="46672"/>
                    <a:pt x="46631" y="37147"/>
                    <a:pt x="46631" y="25717"/>
                  </a:cubicBezTo>
                  <a:cubicBezTo>
                    <a:pt x="47583" y="14288"/>
                    <a:pt x="38066" y="4763"/>
                    <a:pt x="25694" y="4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25"/>
            <p:cNvSpPr/>
            <p:nvPr/>
          </p:nvSpPr>
          <p:spPr>
            <a:xfrm>
              <a:off x="3761594" y="4266247"/>
              <a:ext cx="51389" cy="51434"/>
            </a:xfrm>
            <a:custGeom>
              <a:rect b="b" l="l" r="r" t="t"/>
              <a:pathLst>
                <a:path extrusionOk="0" h="51434" w="51389">
                  <a:moveTo>
                    <a:pt x="25695" y="51435"/>
                  </a:moveTo>
                  <a:cubicBezTo>
                    <a:pt x="11420" y="51435"/>
                    <a:pt x="0" y="40005"/>
                    <a:pt x="0" y="25718"/>
                  </a:cubicBezTo>
                  <a:cubicBezTo>
                    <a:pt x="0" y="11430"/>
                    <a:pt x="11420" y="0"/>
                    <a:pt x="25695" y="0"/>
                  </a:cubicBezTo>
                  <a:cubicBezTo>
                    <a:pt x="39969" y="0"/>
                    <a:pt x="51389" y="11430"/>
                    <a:pt x="51389" y="25718"/>
                  </a:cubicBezTo>
                  <a:cubicBezTo>
                    <a:pt x="51389" y="39053"/>
                    <a:pt x="39969" y="51435"/>
                    <a:pt x="25695" y="51435"/>
                  </a:cubicBezTo>
                  <a:close/>
                  <a:moveTo>
                    <a:pt x="25695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5" y="45720"/>
                  </a:cubicBezTo>
                  <a:cubicBezTo>
                    <a:pt x="37115" y="45720"/>
                    <a:pt x="46631" y="36195"/>
                    <a:pt x="46631" y="24765"/>
                  </a:cubicBezTo>
                  <a:cubicBezTo>
                    <a:pt x="46631" y="13335"/>
                    <a:pt x="37115" y="3810"/>
                    <a:pt x="25695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25"/>
            <p:cNvSpPr/>
            <p:nvPr/>
          </p:nvSpPr>
          <p:spPr>
            <a:xfrm>
              <a:off x="5598285" y="4916805"/>
              <a:ext cx="51389" cy="51434"/>
            </a:xfrm>
            <a:custGeom>
              <a:rect b="b" l="l" r="r" t="t"/>
              <a:pathLst>
                <a:path extrusionOk="0" h="51434" w="51389">
                  <a:moveTo>
                    <a:pt x="25694" y="51435"/>
                  </a:moveTo>
                  <a:cubicBezTo>
                    <a:pt x="11420" y="51435"/>
                    <a:pt x="0" y="40005"/>
                    <a:pt x="0" y="25717"/>
                  </a:cubicBezTo>
                  <a:cubicBezTo>
                    <a:pt x="0" y="11430"/>
                    <a:pt x="11420" y="0"/>
                    <a:pt x="25694" y="0"/>
                  </a:cubicBezTo>
                  <a:cubicBezTo>
                    <a:pt x="39969" y="0"/>
                    <a:pt x="51389" y="11430"/>
                    <a:pt x="51389" y="25717"/>
                  </a:cubicBezTo>
                  <a:cubicBezTo>
                    <a:pt x="51389" y="40005"/>
                    <a:pt x="39969" y="51435"/>
                    <a:pt x="25694" y="51435"/>
                  </a:cubicBezTo>
                  <a:close/>
                  <a:moveTo>
                    <a:pt x="25694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4" y="45720"/>
                  </a:cubicBezTo>
                  <a:cubicBezTo>
                    <a:pt x="37114" y="45720"/>
                    <a:pt x="46631" y="36195"/>
                    <a:pt x="46631" y="24765"/>
                  </a:cubicBezTo>
                  <a:cubicBezTo>
                    <a:pt x="46631" y="13335"/>
                    <a:pt x="38066" y="3810"/>
                    <a:pt x="25694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25"/>
            <p:cNvSpPr/>
            <p:nvPr/>
          </p:nvSpPr>
          <p:spPr>
            <a:xfrm>
              <a:off x="4560983" y="4412932"/>
              <a:ext cx="51389" cy="51435"/>
            </a:xfrm>
            <a:custGeom>
              <a:rect b="b" l="l" r="r" t="t"/>
              <a:pathLst>
                <a:path extrusionOk="0" h="51435" w="51389">
                  <a:moveTo>
                    <a:pt x="25695" y="51435"/>
                  </a:moveTo>
                  <a:cubicBezTo>
                    <a:pt x="11420" y="51435"/>
                    <a:pt x="0" y="40005"/>
                    <a:pt x="0" y="25718"/>
                  </a:cubicBezTo>
                  <a:cubicBezTo>
                    <a:pt x="0" y="11430"/>
                    <a:pt x="11420" y="0"/>
                    <a:pt x="25695" y="0"/>
                  </a:cubicBezTo>
                  <a:cubicBezTo>
                    <a:pt x="39969" y="0"/>
                    <a:pt x="51389" y="11430"/>
                    <a:pt x="51389" y="25718"/>
                  </a:cubicBezTo>
                  <a:cubicBezTo>
                    <a:pt x="51389" y="40005"/>
                    <a:pt x="39969" y="51435"/>
                    <a:pt x="25695" y="51435"/>
                  </a:cubicBezTo>
                  <a:close/>
                  <a:moveTo>
                    <a:pt x="25695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5" y="45720"/>
                  </a:cubicBezTo>
                  <a:cubicBezTo>
                    <a:pt x="37115" y="45720"/>
                    <a:pt x="46631" y="36195"/>
                    <a:pt x="46631" y="24765"/>
                  </a:cubicBezTo>
                  <a:cubicBezTo>
                    <a:pt x="46631" y="13335"/>
                    <a:pt x="37115" y="3810"/>
                    <a:pt x="25695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25"/>
            <p:cNvSpPr/>
            <p:nvPr/>
          </p:nvSpPr>
          <p:spPr>
            <a:xfrm>
              <a:off x="5612560" y="4545330"/>
              <a:ext cx="22943" cy="22859"/>
            </a:xfrm>
            <a:custGeom>
              <a:rect b="b" l="l" r="r" t="t"/>
              <a:pathLst>
                <a:path extrusionOk="0" h="22859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25"/>
            <p:cNvSpPr/>
            <p:nvPr/>
          </p:nvSpPr>
          <p:spPr>
            <a:xfrm>
              <a:off x="5636351" y="4165282"/>
              <a:ext cx="22943" cy="22860"/>
            </a:xfrm>
            <a:custGeom>
              <a:rect b="b" l="l" r="r" t="t"/>
              <a:pathLst>
                <a:path extrusionOk="0" h="22860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5750549" y="4701540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25"/>
            <p:cNvSpPr/>
            <p:nvPr/>
          </p:nvSpPr>
          <p:spPr>
            <a:xfrm>
              <a:off x="5024438" y="5394959"/>
              <a:ext cx="22943" cy="22859"/>
            </a:xfrm>
            <a:custGeom>
              <a:rect b="b" l="l" r="r" t="t"/>
              <a:pathLst>
                <a:path extrusionOk="0" h="22859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25"/>
            <p:cNvSpPr/>
            <p:nvPr/>
          </p:nvSpPr>
          <p:spPr>
            <a:xfrm>
              <a:off x="5612560" y="4930140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25"/>
            <p:cNvSpPr/>
            <p:nvPr/>
          </p:nvSpPr>
          <p:spPr>
            <a:xfrm>
              <a:off x="5220478" y="4872037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25"/>
            <p:cNvSpPr/>
            <p:nvPr/>
          </p:nvSpPr>
          <p:spPr>
            <a:xfrm>
              <a:off x="6254926" y="4753927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25"/>
            <p:cNvSpPr/>
            <p:nvPr/>
          </p:nvSpPr>
          <p:spPr>
            <a:xfrm>
              <a:off x="6091241" y="5114925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25"/>
            <p:cNvSpPr/>
            <p:nvPr/>
          </p:nvSpPr>
          <p:spPr>
            <a:xfrm>
              <a:off x="5894249" y="4836794"/>
              <a:ext cx="22944" cy="22860"/>
            </a:xfrm>
            <a:custGeom>
              <a:rect b="b" l="l" r="r" t="t"/>
              <a:pathLst>
                <a:path extrusionOk="0" h="22860" w="22944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2" y="22860"/>
                    <a:pt x="22840" y="17145"/>
                    <a:pt x="22840" y="11430"/>
                  </a:cubicBezTo>
                  <a:cubicBezTo>
                    <a:pt x="23791" y="5715"/>
                    <a:pt x="18082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25"/>
            <p:cNvSpPr/>
            <p:nvPr/>
          </p:nvSpPr>
          <p:spPr>
            <a:xfrm>
              <a:off x="5137685" y="5126355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25"/>
            <p:cNvSpPr/>
            <p:nvPr/>
          </p:nvSpPr>
          <p:spPr>
            <a:xfrm>
              <a:off x="6551841" y="4712969"/>
              <a:ext cx="22839" cy="22860"/>
            </a:xfrm>
            <a:custGeom>
              <a:rect b="b" l="l" r="r" t="t"/>
              <a:pathLst>
                <a:path extrusionOk="0" h="22860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7145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25"/>
            <p:cNvSpPr/>
            <p:nvPr/>
          </p:nvSpPr>
          <p:spPr>
            <a:xfrm>
              <a:off x="6079821" y="4656772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7145"/>
                    <a:pt x="5710" y="22860"/>
                    <a:pt x="11420" y="22860"/>
                  </a:cubicBezTo>
                  <a:cubicBezTo>
                    <a:pt x="18082" y="22860"/>
                    <a:pt x="22840" y="17145"/>
                    <a:pt x="22840" y="11430"/>
                  </a:cubicBezTo>
                  <a:cubicBezTo>
                    <a:pt x="22840" y="5715"/>
                    <a:pt x="18082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25"/>
            <p:cNvSpPr/>
            <p:nvPr/>
          </p:nvSpPr>
          <p:spPr>
            <a:xfrm>
              <a:off x="6823063" y="4836794"/>
              <a:ext cx="22839" cy="22860"/>
            </a:xfrm>
            <a:custGeom>
              <a:rect b="b" l="l" r="r" t="t"/>
              <a:pathLst>
                <a:path extrusionOk="0" h="22860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25"/>
            <p:cNvSpPr/>
            <p:nvPr/>
          </p:nvSpPr>
          <p:spPr>
            <a:xfrm>
              <a:off x="6359608" y="4165282"/>
              <a:ext cx="22943" cy="22860"/>
            </a:xfrm>
            <a:custGeom>
              <a:rect b="b" l="l" r="r" t="t"/>
              <a:pathLst>
                <a:path extrusionOk="0" h="22860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25"/>
            <p:cNvSpPr/>
            <p:nvPr/>
          </p:nvSpPr>
          <p:spPr>
            <a:xfrm>
              <a:off x="5107232" y="4680584"/>
              <a:ext cx="22943" cy="22859"/>
            </a:xfrm>
            <a:custGeom>
              <a:rect b="b" l="l" r="r" t="t"/>
              <a:pathLst>
                <a:path extrusionOk="0" h="22859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25"/>
            <p:cNvSpPr/>
            <p:nvPr/>
          </p:nvSpPr>
          <p:spPr>
            <a:xfrm>
              <a:off x="5002550" y="4255769"/>
              <a:ext cx="22839" cy="22860"/>
            </a:xfrm>
            <a:custGeom>
              <a:rect b="b" l="l" r="r" t="t"/>
              <a:pathLst>
                <a:path extrusionOk="0" h="22860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25"/>
            <p:cNvSpPr/>
            <p:nvPr/>
          </p:nvSpPr>
          <p:spPr>
            <a:xfrm>
              <a:off x="4107996" y="4923472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7130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25"/>
            <p:cNvSpPr/>
            <p:nvPr/>
          </p:nvSpPr>
          <p:spPr>
            <a:xfrm>
              <a:off x="4374459" y="4656772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25"/>
            <p:cNvSpPr/>
            <p:nvPr/>
          </p:nvSpPr>
          <p:spPr>
            <a:xfrm>
              <a:off x="3657864" y="4631055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25"/>
            <p:cNvSpPr/>
            <p:nvPr/>
          </p:nvSpPr>
          <p:spPr>
            <a:xfrm>
              <a:off x="3739706" y="4872037"/>
              <a:ext cx="22943" cy="22859"/>
            </a:xfrm>
            <a:custGeom>
              <a:rect b="b" l="l" r="r" t="t"/>
              <a:pathLst>
                <a:path extrusionOk="0" h="22859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25"/>
            <p:cNvSpPr/>
            <p:nvPr/>
          </p:nvSpPr>
          <p:spPr>
            <a:xfrm>
              <a:off x="4335441" y="4522469"/>
              <a:ext cx="22943" cy="22860"/>
            </a:xfrm>
            <a:custGeom>
              <a:rect b="b" l="l" r="r" t="t"/>
              <a:pathLst>
                <a:path extrusionOk="0" h="22860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25"/>
            <p:cNvSpPr/>
            <p:nvPr/>
          </p:nvSpPr>
          <p:spPr>
            <a:xfrm>
              <a:off x="4107996" y="4243387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7130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25"/>
            <p:cNvSpPr/>
            <p:nvPr/>
          </p:nvSpPr>
          <p:spPr>
            <a:xfrm>
              <a:off x="4799848" y="452723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3" y="13335"/>
                    <a:pt x="0" y="10350"/>
                    <a:pt x="0" y="6668"/>
                  </a:cubicBezTo>
                  <a:cubicBezTo>
                    <a:pt x="0" y="2985"/>
                    <a:pt x="2983" y="0"/>
                    <a:pt x="6662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25"/>
            <p:cNvSpPr/>
            <p:nvPr/>
          </p:nvSpPr>
          <p:spPr>
            <a:xfrm>
              <a:off x="3608378" y="516636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3" y="13335"/>
                    <a:pt x="0" y="10350"/>
                    <a:pt x="0" y="6668"/>
                  </a:cubicBezTo>
                  <a:cubicBezTo>
                    <a:pt x="0" y="2985"/>
                    <a:pt x="2983" y="0"/>
                    <a:pt x="6662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25"/>
            <p:cNvSpPr/>
            <p:nvPr/>
          </p:nvSpPr>
          <p:spPr>
            <a:xfrm>
              <a:off x="5544041" y="478440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0" y="13335"/>
                    <a:pt x="6661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0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25"/>
            <p:cNvSpPr/>
            <p:nvPr/>
          </p:nvSpPr>
          <p:spPr>
            <a:xfrm>
              <a:off x="5478376" y="529113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1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25"/>
            <p:cNvSpPr/>
            <p:nvPr/>
          </p:nvSpPr>
          <p:spPr>
            <a:xfrm>
              <a:off x="5260448" y="473583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7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2" y="13335"/>
                    <a:pt x="0" y="10350"/>
                    <a:pt x="0" y="6667"/>
                  </a:cubicBezTo>
                  <a:cubicBezTo>
                    <a:pt x="0" y="2985"/>
                    <a:pt x="2982" y="0"/>
                    <a:pt x="6662" y="0"/>
                  </a:cubicBezTo>
                  <a:cubicBezTo>
                    <a:pt x="10341" y="0"/>
                    <a:pt x="13323" y="2985"/>
                    <a:pt x="13323" y="6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25"/>
            <p:cNvSpPr/>
            <p:nvPr/>
          </p:nvSpPr>
          <p:spPr>
            <a:xfrm>
              <a:off x="5229995" y="557784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7"/>
                  </a:moveTo>
                  <a:cubicBezTo>
                    <a:pt x="13323" y="10350"/>
                    <a:pt x="10340" y="13335"/>
                    <a:pt x="6661" y="13335"/>
                  </a:cubicBezTo>
                  <a:cubicBezTo>
                    <a:pt x="2982" y="13335"/>
                    <a:pt x="0" y="10350"/>
                    <a:pt x="0" y="6667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0" y="0"/>
                    <a:pt x="13323" y="2985"/>
                    <a:pt x="13323" y="6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25"/>
            <p:cNvSpPr/>
            <p:nvPr/>
          </p:nvSpPr>
          <p:spPr>
            <a:xfrm>
              <a:off x="5292804" y="5108257"/>
              <a:ext cx="13323" cy="13335"/>
            </a:xfrm>
            <a:custGeom>
              <a:rect b="b" l="l" r="r" t="t"/>
              <a:pathLst>
                <a:path extrusionOk="0" h="13335" w="13323">
                  <a:moveTo>
                    <a:pt x="6661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1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3323" y="2858"/>
                    <a:pt x="10468" y="0"/>
                    <a:pt x="6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25"/>
            <p:cNvSpPr/>
            <p:nvPr/>
          </p:nvSpPr>
          <p:spPr>
            <a:xfrm>
              <a:off x="4451543" y="418242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7"/>
                  </a:cubicBezTo>
                  <a:cubicBezTo>
                    <a:pt x="12372" y="2857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25"/>
            <p:cNvSpPr/>
            <p:nvPr/>
          </p:nvSpPr>
          <p:spPr>
            <a:xfrm>
              <a:off x="5875216" y="465582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3" y="13335"/>
                    <a:pt x="0" y="10350"/>
                    <a:pt x="0" y="6668"/>
                  </a:cubicBezTo>
                  <a:cubicBezTo>
                    <a:pt x="0" y="2985"/>
                    <a:pt x="2983" y="0"/>
                    <a:pt x="6662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25"/>
            <p:cNvSpPr/>
            <p:nvPr/>
          </p:nvSpPr>
          <p:spPr>
            <a:xfrm>
              <a:off x="5979898" y="475964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2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3323" y="1905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25"/>
            <p:cNvSpPr/>
            <p:nvPr/>
          </p:nvSpPr>
          <p:spPr>
            <a:xfrm>
              <a:off x="5950397" y="501777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2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25"/>
            <p:cNvSpPr/>
            <p:nvPr/>
          </p:nvSpPr>
          <p:spPr>
            <a:xfrm>
              <a:off x="5813358" y="4784407"/>
              <a:ext cx="13323" cy="13335"/>
            </a:xfrm>
            <a:custGeom>
              <a:rect b="b" l="l" r="r" t="t"/>
              <a:pathLst>
                <a:path extrusionOk="0" h="13335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8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25"/>
            <p:cNvSpPr/>
            <p:nvPr/>
          </p:nvSpPr>
          <p:spPr>
            <a:xfrm>
              <a:off x="5743888" y="523113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7"/>
                  </a:moveTo>
                  <a:cubicBezTo>
                    <a:pt x="13323" y="10350"/>
                    <a:pt x="10340" y="13335"/>
                    <a:pt x="6661" y="13335"/>
                  </a:cubicBezTo>
                  <a:cubicBezTo>
                    <a:pt x="2982" y="13335"/>
                    <a:pt x="0" y="10350"/>
                    <a:pt x="0" y="6667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0" y="0"/>
                    <a:pt x="13323" y="2985"/>
                    <a:pt x="13323" y="6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25"/>
            <p:cNvSpPr/>
            <p:nvPr/>
          </p:nvSpPr>
          <p:spPr>
            <a:xfrm>
              <a:off x="5023486" y="492347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8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25"/>
            <p:cNvSpPr/>
            <p:nvPr/>
          </p:nvSpPr>
          <p:spPr>
            <a:xfrm>
              <a:off x="5058697" y="479964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0" y="13335"/>
                    <a:pt x="6661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0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25"/>
            <p:cNvSpPr/>
            <p:nvPr/>
          </p:nvSpPr>
          <p:spPr>
            <a:xfrm>
              <a:off x="6757399" y="4650105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2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2371" y="2857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25"/>
            <p:cNvSpPr/>
            <p:nvPr/>
          </p:nvSpPr>
          <p:spPr>
            <a:xfrm>
              <a:off x="6686976" y="475964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1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1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3323" y="1905"/>
                    <a:pt x="10468" y="0"/>
                    <a:pt x="6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25"/>
            <p:cNvSpPr/>
            <p:nvPr/>
          </p:nvSpPr>
          <p:spPr>
            <a:xfrm>
              <a:off x="6933454" y="477107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1" y="2858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25"/>
            <p:cNvSpPr/>
            <p:nvPr/>
          </p:nvSpPr>
          <p:spPr>
            <a:xfrm>
              <a:off x="5549750" y="465582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1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25"/>
            <p:cNvSpPr/>
            <p:nvPr/>
          </p:nvSpPr>
          <p:spPr>
            <a:xfrm>
              <a:off x="4641873" y="541877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8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25"/>
            <p:cNvSpPr/>
            <p:nvPr/>
          </p:nvSpPr>
          <p:spPr>
            <a:xfrm>
              <a:off x="6214004" y="4650105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2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3323" y="2857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25"/>
            <p:cNvSpPr/>
            <p:nvPr/>
          </p:nvSpPr>
          <p:spPr>
            <a:xfrm>
              <a:off x="6629877" y="430244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1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1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2371" y="2857"/>
                    <a:pt x="9517" y="0"/>
                    <a:pt x="6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25"/>
            <p:cNvSpPr/>
            <p:nvPr/>
          </p:nvSpPr>
          <p:spPr>
            <a:xfrm>
              <a:off x="6066498" y="430244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2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2372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6556600" y="483012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7"/>
                  </a:cubicBezTo>
                  <a:cubicBezTo>
                    <a:pt x="12372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6967714" y="469773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7"/>
                  </a:moveTo>
                  <a:cubicBezTo>
                    <a:pt x="13323" y="10350"/>
                    <a:pt x="10341" y="13335"/>
                    <a:pt x="6661" y="13335"/>
                  </a:cubicBezTo>
                  <a:cubicBezTo>
                    <a:pt x="2982" y="13335"/>
                    <a:pt x="0" y="10350"/>
                    <a:pt x="0" y="6667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1" y="0"/>
                    <a:pt x="13323" y="2985"/>
                    <a:pt x="13323" y="6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3519874" y="451008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1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4010927" y="459581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4556224" y="466248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25"/>
            <p:cNvSpPr/>
            <p:nvPr/>
          </p:nvSpPr>
          <p:spPr>
            <a:xfrm>
              <a:off x="4195548" y="5160644"/>
              <a:ext cx="13323" cy="13335"/>
            </a:xfrm>
            <a:custGeom>
              <a:rect b="b" l="l" r="r" t="t"/>
              <a:pathLst>
                <a:path extrusionOk="0" h="13335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3323" y="1905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1" name="Google Shape;661;p25"/>
          <p:cNvGrpSpPr/>
          <p:nvPr/>
        </p:nvGrpSpPr>
        <p:grpSpPr>
          <a:xfrm>
            <a:off x="3987866" y="1624349"/>
            <a:ext cx="130891" cy="2080723"/>
            <a:chOff x="10613232" y="952845"/>
            <a:chExt cx="48534" cy="771524"/>
          </a:xfrm>
        </p:grpSpPr>
        <p:grpSp>
          <p:nvGrpSpPr>
            <p:cNvPr id="662" name="Google Shape;662;p25"/>
            <p:cNvGrpSpPr/>
            <p:nvPr/>
          </p:nvGrpSpPr>
          <p:grpSpPr>
            <a:xfrm>
              <a:off x="10653202" y="952845"/>
              <a:ext cx="8564" cy="389572"/>
              <a:chOff x="9392527" y="1541145"/>
              <a:chExt cx="8564" cy="389572"/>
            </a:xfrm>
          </p:grpSpPr>
          <p:sp>
            <p:nvSpPr>
              <p:cNvPr id="663" name="Google Shape;663;p25"/>
              <p:cNvSpPr/>
              <p:nvPr/>
            </p:nvSpPr>
            <p:spPr>
              <a:xfrm>
                <a:off x="9392527" y="1925955"/>
                <a:ext cx="8564" cy="4762"/>
              </a:xfrm>
              <a:custGeom>
                <a:rect b="b" l="l" r="r" t="t"/>
                <a:pathLst>
                  <a:path extrusionOk="0" h="4762" w="8564">
                    <a:moveTo>
                      <a:pt x="0" y="0"/>
                    </a:moveTo>
                    <a:lnTo>
                      <a:pt x="8565" y="0"/>
                    </a:lnTo>
                    <a:lnTo>
                      <a:pt x="8565" y="4762"/>
                    </a:lnTo>
                    <a:lnTo>
                      <a:pt x="0" y="476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25"/>
              <p:cNvSpPr/>
              <p:nvPr/>
            </p:nvSpPr>
            <p:spPr>
              <a:xfrm>
                <a:off x="9392527" y="1872614"/>
                <a:ext cx="8564" cy="37147"/>
              </a:xfrm>
              <a:custGeom>
                <a:rect b="b" l="l" r="r" t="t"/>
                <a:pathLst>
                  <a:path extrusionOk="0" h="37147" w="8564">
                    <a:moveTo>
                      <a:pt x="8565" y="37148"/>
                    </a:moveTo>
                    <a:lnTo>
                      <a:pt x="0" y="37148"/>
                    </a:lnTo>
                    <a:lnTo>
                      <a:pt x="0" y="19050"/>
                    </a:lnTo>
                    <a:lnTo>
                      <a:pt x="8565" y="19050"/>
                    </a:lnTo>
                    <a:lnTo>
                      <a:pt x="8565" y="37148"/>
                    </a:lnTo>
                    <a:close/>
                    <a:moveTo>
                      <a:pt x="8565" y="9525"/>
                    </a:moveTo>
                    <a:lnTo>
                      <a:pt x="0" y="9525"/>
                    </a:lnTo>
                    <a:lnTo>
                      <a:pt x="0" y="0"/>
                    </a:lnTo>
                    <a:lnTo>
                      <a:pt x="8565" y="0"/>
                    </a:lnTo>
                    <a:lnTo>
                      <a:pt x="8565" y="952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25"/>
              <p:cNvSpPr/>
              <p:nvPr/>
            </p:nvSpPr>
            <p:spPr>
              <a:xfrm>
                <a:off x="9392527" y="1580197"/>
                <a:ext cx="8564" cy="257175"/>
              </a:xfrm>
              <a:custGeom>
                <a:rect b="b" l="l" r="r" t="t"/>
                <a:pathLst>
                  <a:path extrusionOk="0" h="257175" w="8564">
                    <a:moveTo>
                      <a:pt x="8565" y="257175"/>
                    </a:moveTo>
                    <a:lnTo>
                      <a:pt x="0" y="257175"/>
                    </a:lnTo>
                    <a:lnTo>
                      <a:pt x="0" y="247650"/>
                    </a:lnTo>
                    <a:lnTo>
                      <a:pt x="8565" y="247650"/>
                    </a:lnTo>
                    <a:lnTo>
                      <a:pt x="8565" y="257175"/>
                    </a:lnTo>
                    <a:close/>
                    <a:moveTo>
                      <a:pt x="8565" y="232410"/>
                    </a:moveTo>
                    <a:lnTo>
                      <a:pt x="0" y="232410"/>
                    </a:lnTo>
                    <a:lnTo>
                      <a:pt x="0" y="214313"/>
                    </a:lnTo>
                    <a:lnTo>
                      <a:pt x="8565" y="214313"/>
                    </a:lnTo>
                    <a:lnTo>
                      <a:pt x="8565" y="232410"/>
                    </a:lnTo>
                    <a:close/>
                    <a:moveTo>
                      <a:pt x="8565" y="203835"/>
                    </a:moveTo>
                    <a:lnTo>
                      <a:pt x="0" y="203835"/>
                    </a:lnTo>
                    <a:lnTo>
                      <a:pt x="0" y="194310"/>
                    </a:lnTo>
                    <a:lnTo>
                      <a:pt x="8565" y="194310"/>
                    </a:lnTo>
                    <a:lnTo>
                      <a:pt x="8565" y="203835"/>
                    </a:lnTo>
                    <a:close/>
                    <a:moveTo>
                      <a:pt x="8565" y="160020"/>
                    </a:moveTo>
                    <a:lnTo>
                      <a:pt x="0" y="160020"/>
                    </a:lnTo>
                    <a:lnTo>
                      <a:pt x="0" y="150495"/>
                    </a:lnTo>
                    <a:lnTo>
                      <a:pt x="8565" y="150495"/>
                    </a:lnTo>
                    <a:lnTo>
                      <a:pt x="8565" y="160020"/>
                    </a:lnTo>
                    <a:close/>
                    <a:moveTo>
                      <a:pt x="8565" y="134302"/>
                    </a:moveTo>
                    <a:lnTo>
                      <a:pt x="0" y="134302"/>
                    </a:lnTo>
                    <a:lnTo>
                      <a:pt x="0" y="116205"/>
                    </a:lnTo>
                    <a:lnTo>
                      <a:pt x="8565" y="116205"/>
                    </a:lnTo>
                    <a:lnTo>
                      <a:pt x="8565" y="134302"/>
                    </a:lnTo>
                    <a:close/>
                    <a:moveTo>
                      <a:pt x="8565" y="106680"/>
                    </a:moveTo>
                    <a:lnTo>
                      <a:pt x="0" y="106680"/>
                    </a:lnTo>
                    <a:lnTo>
                      <a:pt x="0" y="97155"/>
                    </a:lnTo>
                    <a:lnTo>
                      <a:pt x="8565" y="97155"/>
                    </a:lnTo>
                    <a:lnTo>
                      <a:pt x="8565" y="106680"/>
                    </a:lnTo>
                    <a:close/>
                    <a:moveTo>
                      <a:pt x="8565" y="62865"/>
                    </a:moveTo>
                    <a:lnTo>
                      <a:pt x="0" y="62865"/>
                    </a:lnTo>
                    <a:lnTo>
                      <a:pt x="0" y="53340"/>
                    </a:lnTo>
                    <a:lnTo>
                      <a:pt x="8565" y="53340"/>
                    </a:lnTo>
                    <a:lnTo>
                      <a:pt x="8565" y="62865"/>
                    </a:lnTo>
                    <a:close/>
                    <a:moveTo>
                      <a:pt x="8565" y="37147"/>
                    </a:moveTo>
                    <a:lnTo>
                      <a:pt x="0" y="37147"/>
                    </a:lnTo>
                    <a:lnTo>
                      <a:pt x="0" y="19050"/>
                    </a:lnTo>
                    <a:lnTo>
                      <a:pt x="8565" y="19050"/>
                    </a:lnTo>
                    <a:lnTo>
                      <a:pt x="8565" y="37147"/>
                    </a:lnTo>
                    <a:close/>
                    <a:moveTo>
                      <a:pt x="8565" y="9525"/>
                    </a:moveTo>
                    <a:lnTo>
                      <a:pt x="0" y="9525"/>
                    </a:lnTo>
                    <a:lnTo>
                      <a:pt x="0" y="0"/>
                    </a:lnTo>
                    <a:lnTo>
                      <a:pt x="8565" y="0"/>
                    </a:lnTo>
                    <a:lnTo>
                      <a:pt x="8565" y="952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25"/>
              <p:cNvSpPr/>
              <p:nvPr/>
            </p:nvSpPr>
            <p:spPr>
              <a:xfrm>
                <a:off x="9392527" y="1541145"/>
                <a:ext cx="8564" cy="4762"/>
              </a:xfrm>
              <a:custGeom>
                <a:rect b="b" l="l" r="r" t="t"/>
                <a:pathLst>
                  <a:path extrusionOk="0" h="4762" w="8564">
                    <a:moveTo>
                      <a:pt x="0" y="0"/>
                    </a:moveTo>
                    <a:lnTo>
                      <a:pt x="8565" y="0"/>
                    </a:lnTo>
                    <a:lnTo>
                      <a:pt x="8565" y="4762"/>
                    </a:lnTo>
                    <a:lnTo>
                      <a:pt x="0" y="476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" name="Google Shape;667;p25"/>
            <p:cNvGrpSpPr/>
            <p:nvPr/>
          </p:nvGrpSpPr>
          <p:grpSpPr>
            <a:xfrm>
              <a:off x="10613232" y="956655"/>
              <a:ext cx="4758" cy="767714"/>
              <a:chOff x="9352557" y="1544955"/>
              <a:chExt cx="4758" cy="767714"/>
            </a:xfrm>
          </p:grpSpPr>
          <p:sp>
            <p:nvSpPr>
              <p:cNvPr id="668" name="Google Shape;668;p25"/>
              <p:cNvSpPr/>
              <p:nvPr/>
            </p:nvSpPr>
            <p:spPr>
              <a:xfrm>
                <a:off x="9352557" y="2310765"/>
                <a:ext cx="4758" cy="1904"/>
              </a:xfrm>
              <a:custGeom>
                <a:rect b="b" l="l" r="r" t="t"/>
                <a:pathLst>
                  <a:path extrusionOk="0" h="1904" w="4758">
                    <a:moveTo>
                      <a:pt x="0" y="0"/>
                    </a:moveTo>
                    <a:lnTo>
                      <a:pt x="4758" y="0"/>
                    </a:lnTo>
                    <a:lnTo>
                      <a:pt x="4758" y="1905"/>
                    </a:lnTo>
                    <a:lnTo>
                      <a:pt x="0" y="190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25"/>
              <p:cNvSpPr/>
              <p:nvPr/>
            </p:nvSpPr>
            <p:spPr>
              <a:xfrm>
                <a:off x="9352557" y="2290762"/>
                <a:ext cx="4758" cy="18097"/>
              </a:xfrm>
              <a:custGeom>
                <a:rect b="b" l="l" r="r" t="t"/>
                <a:pathLst>
                  <a:path extrusionOk="0" h="18097" w="4758">
                    <a:moveTo>
                      <a:pt x="4758" y="18097"/>
                    </a:moveTo>
                    <a:lnTo>
                      <a:pt x="0" y="18097"/>
                    </a:lnTo>
                    <a:lnTo>
                      <a:pt x="0" y="14288"/>
                    </a:lnTo>
                    <a:lnTo>
                      <a:pt x="4758" y="14288"/>
                    </a:lnTo>
                    <a:lnTo>
                      <a:pt x="4758" y="18097"/>
                    </a:lnTo>
                    <a:close/>
                    <a:moveTo>
                      <a:pt x="4758" y="3810"/>
                    </a:moveTo>
                    <a:lnTo>
                      <a:pt x="0" y="3810"/>
                    </a:lnTo>
                    <a:lnTo>
                      <a:pt x="0" y="0"/>
                    </a:lnTo>
                    <a:lnTo>
                      <a:pt x="4758" y="0"/>
                    </a:lnTo>
                    <a:lnTo>
                      <a:pt x="4758" y="38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25"/>
              <p:cNvSpPr/>
              <p:nvPr/>
            </p:nvSpPr>
            <p:spPr>
              <a:xfrm>
                <a:off x="9352557" y="1553527"/>
                <a:ext cx="4758" cy="729614"/>
              </a:xfrm>
              <a:custGeom>
                <a:rect b="b" l="l" r="r" t="t"/>
                <a:pathLst>
                  <a:path extrusionOk="0" h="729614" w="4758">
                    <a:moveTo>
                      <a:pt x="4758" y="729615"/>
                    </a:moveTo>
                    <a:lnTo>
                      <a:pt x="0" y="729615"/>
                    </a:lnTo>
                    <a:lnTo>
                      <a:pt x="0" y="725805"/>
                    </a:lnTo>
                    <a:lnTo>
                      <a:pt x="4758" y="725805"/>
                    </a:lnTo>
                    <a:lnTo>
                      <a:pt x="4758" y="729615"/>
                    </a:lnTo>
                    <a:close/>
                    <a:moveTo>
                      <a:pt x="4758" y="723900"/>
                    </a:moveTo>
                    <a:lnTo>
                      <a:pt x="0" y="723900"/>
                    </a:lnTo>
                    <a:lnTo>
                      <a:pt x="0" y="720090"/>
                    </a:lnTo>
                    <a:lnTo>
                      <a:pt x="4758" y="720090"/>
                    </a:lnTo>
                    <a:lnTo>
                      <a:pt x="4758" y="723900"/>
                    </a:lnTo>
                    <a:close/>
                    <a:moveTo>
                      <a:pt x="4758" y="708660"/>
                    </a:moveTo>
                    <a:lnTo>
                      <a:pt x="0" y="708660"/>
                    </a:lnTo>
                    <a:lnTo>
                      <a:pt x="0" y="703898"/>
                    </a:lnTo>
                    <a:lnTo>
                      <a:pt x="4758" y="703898"/>
                    </a:lnTo>
                    <a:lnTo>
                      <a:pt x="4758" y="708660"/>
                    </a:lnTo>
                    <a:close/>
                    <a:moveTo>
                      <a:pt x="4758" y="698183"/>
                    </a:moveTo>
                    <a:lnTo>
                      <a:pt x="0" y="698183"/>
                    </a:lnTo>
                    <a:lnTo>
                      <a:pt x="0" y="694373"/>
                    </a:lnTo>
                    <a:lnTo>
                      <a:pt x="4758" y="694373"/>
                    </a:lnTo>
                    <a:lnTo>
                      <a:pt x="4758" y="698183"/>
                    </a:lnTo>
                    <a:close/>
                    <a:moveTo>
                      <a:pt x="4758" y="691515"/>
                    </a:moveTo>
                    <a:lnTo>
                      <a:pt x="0" y="691515"/>
                    </a:lnTo>
                    <a:lnTo>
                      <a:pt x="0" y="687705"/>
                    </a:lnTo>
                    <a:lnTo>
                      <a:pt x="4758" y="687705"/>
                    </a:lnTo>
                    <a:lnTo>
                      <a:pt x="4758" y="691515"/>
                    </a:lnTo>
                    <a:close/>
                    <a:moveTo>
                      <a:pt x="4758" y="676275"/>
                    </a:moveTo>
                    <a:lnTo>
                      <a:pt x="0" y="676275"/>
                    </a:lnTo>
                    <a:lnTo>
                      <a:pt x="0" y="672465"/>
                    </a:lnTo>
                    <a:lnTo>
                      <a:pt x="4758" y="672465"/>
                    </a:lnTo>
                    <a:lnTo>
                      <a:pt x="4758" y="676275"/>
                    </a:lnTo>
                    <a:close/>
                    <a:moveTo>
                      <a:pt x="4758" y="665798"/>
                    </a:moveTo>
                    <a:lnTo>
                      <a:pt x="0" y="665798"/>
                    </a:lnTo>
                    <a:lnTo>
                      <a:pt x="0" y="661988"/>
                    </a:lnTo>
                    <a:lnTo>
                      <a:pt x="4758" y="661988"/>
                    </a:lnTo>
                    <a:lnTo>
                      <a:pt x="4758" y="665798"/>
                    </a:lnTo>
                    <a:close/>
                    <a:moveTo>
                      <a:pt x="4758" y="659130"/>
                    </a:moveTo>
                    <a:lnTo>
                      <a:pt x="0" y="659130"/>
                    </a:lnTo>
                    <a:lnTo>
                      <a:pt x="0" y="655320"/>
                    </a:lnTo>
                    <a:lnTo>
                      <a:pt x="4758" y="655320"/>
                    </a:lnTo>
                    <a:lnTo>
                      <a:pt x="4758" y="659130"/>
                    </a:lnTo>
                    <a:close/>
                    <a:moveTo>
                      <a:pt x="4758" y="644843"/>
                    </a:moveTo>
                    <a:lnTo>
                      <a:pt x="0" y="644843"/>
                    </a:lnTo>
                    <a:lnTo>
                      <a:pt x="0" y="641033"/>
                    </a:lnTo>
                    <a:lnTo>
                      <a:pt x="4758" y="641033"/>
                    </a:lnTo>
                    <a:lnTo>
                      <a:pt x="4758" y="644843"/>
                    </a:lnTo>
                    <a:close/>
                    <a:moveTo>
                      <a:pt x="4758" y="633413"/>
                    </a:moveTo>
                    <a:lnTo>
                      <a:pt x="0" y="633413"/>
                    </a:lnTo>
                    <a:lnTo>
                      <a:pt x="0" y="629603"/>
                    </a:lnTo>
                    <a:lnTo>
                      <a:pt x="4758" y="629603"/>
                    </a:lnTo>
                    <a:lnTo>
                      <a:pt x="4758" y="633413"/>
                    </a:lnTo>
                    <a:close/>
                    <a:moveTo>
                      <a:pt x="4758" y="627698"/>
                    </a:moveTo>
                    <a:lnTo>
                      <a:pt x="0" y="627698"/>
                    </a:lnTo>
                    <a:lnTo>
                      <a:pt x="0" y="623888"/>
                    </a:lnTo>
                    <a:lnTo>
                      <a:pt x="4758" y="623888"/>
                    </a:lnTo>
                    <a:lnTo>
                      <a:pt x="4758" y="627698"/>
                    </a:lnTo>
                    <a:close/>
                    <a:moveTo>
                      <a:pt x="4758" y="612458"/>
                    </a:moveTo>
                    <a:lnTo>
                      <a:pt x="0" y="612458"/>
                    </a:lnTo>
                    <a:lnTo>
                      <a:pt x="0" y="608648"/>
                    </a:lnTo>
                    <a:lnTo>
                      <a:pt x="4758" y="608648"/>
                    </a:lnTo>
                    <a:lnTo>
                      <a:pt x="4758" y="612458"/>
                    </a:lnTo>
                    <a:close/>
                    <a:moveTo>
                      <a:pt x="4758" y="601980"/>
                    </a:moveTo>
                    <a:lnTo>
                      <a:pt x="0" y="601980"/>
                    </a:lnTo>
                    <a:lnTo>
                      <a:pt x="0" y="598170"/>
                    </a:lnTo>
                    <a:lnTo>
                      <a:pt x="4758" y="598170"/>
                    </a:lnTo>
                    <a:lnTo>
                      <a:pt x="4758" y="601980"/>
                    </a:lnTo>
                    <a:close/>
                    <a:moveTo>
                      <a:pt x="4758" y="595313"/>
                    </a:moveTo>
                    <a:lnTo>
                      <a:pt x="0" y="595313"/>
                    </a:lnTo>
                    <a:lnTo>
                      <a:pt x="0" y="591503"/>
                    </a:lnTo>
                    <a:lnTo>
                      <a:pt x="4758" y="591503"/>
                    </a:lnTo>
                    <a:lnTo>
                      <a:pt x="4758" y="595313"/>
                    </a:lnTo>
                    <a:close/>
                    <a:moveTo>
                      <a:pt x="4758" y="580073"/>
                    </a:moveTo>
                    <a:lnTo>
                      <a:pt x="0" y="580073"/>
                    </a:lnTo>
                    <a:lnTo>
                      <a:pt x="0" y="576263"/>
                    </a:lnTo>
                    <a:lnTo>
                      <a:pt x="4758" y="576263"/>
                    </a:lnTo>
                    <a:lnTo>
                      <a:pt x="4758" y="580073"/>
                    </a:lnTo>
                    <a:close/>
                    <a:moveTo>
                      <a:pt x="4758" y="569595"/>
                    </a:moveTo>
                    <a:lnTo>
                      <a:pt x="0" y="569595"/>
                    </a:lnTo>
                    <a:lnTo>
                      <a:pt x="0" y="565785"/>
                    </a:lnTo>
                    <a:lnTo>
                      <a:pt x="4758" y="565785"/>
                    </a:lnTo>
                    <a:lnTo>
                      <a:pt x="4758" y="569595"/>
                    </a:lnTo>
                    <a:close/>
                    <a:moveTo>
                      <a:pt x="4758" y="562928"/>
                    </a:moveTo>
                    <a:lnTo>
                      <a:pt x="0" y="562928"/>
                    </a:lnTo>
                    <a:lnTo>
                      <a:pt x="0" y="559118"/>
                    </a:lnTo>
                    <a:lnTo>
                      <a:pt x="4758" y="559118"/>
                    </a:lnTo>
                    <a:lnTo>
                      <a:pt x="4758" y="562928"/>
                    </a:lnTo>
                    <a:close/>
                    <a:moveTo>
                      <a:pt x="4758" y="548640"/>
                    </a:moveTo>
                    <a:lnTo>
                      <a:pt x="0" y="548640"/>
                    </a:lnTo>
                    <a:lnTo>
                      <a:pt x="0" y="544830"/>
                    </a:lnTo>
                    <a:lnTo>
                      <a:pt x="4758" y="544830"/>
                    </a:lnTo>
                    <a:lnTo>
                      <a:pt x="4758" y="548640"/>
                    </a:lnTo>
                    <a:close/>
                    <a:moveTo>
                      <a:pt x="4758" y="538163"/>
                    </a:moveTo>
                    <a:lnTo>
                      <a:pt x="0" y="538163"/>
                    </a:lnTo>
                    <a:lnTo>
                      <a:pt x="0" y="534353"/>
                    </a:lnTo>
                    <a:lnTo>
                      <a:pt x="4758" y="534353"/>
                    </a:lnTo>
                    <a:lnTo>
                      <a:pt x="4758" y="538163"/>
                    </a:lnTo>
                    <a:close/>
                    <a:moveTo>
                      <a:pt x="4758" y="531495"/>
                    </a:moveTo>
                    <a:lnTo>
                      <a:pt x="0" y="531495"/>
                    </a:lnTo>
                    <a:lnTo>
                      <a:pt x="0" y="527685"/>
                    </a:lnTo>
                    <a:lnTo>
                      <a:pt x="4758" y="527685"/>
                    </a:lnTo>
                    <a:lnTo>
                      <a:pt x="4758" y="531495"/>
                    </a:lnTo>
                    <a:close/>
                    <a:moveTo>
                      <a:pt x="4758" y="516255"/>
                    </a:moveTo>
                    <a:lnTo>
                      <a:pt x="0" y="516255"/>
                    </a:lnTo>
                    <a:lnTo>
                      <a:pt x="0" y="512445"/>
                    </a:lnTo>
                    <a:lnTo>
                      <a:pt x="4758" y="512445"/>
                    </a:lnTo>
                    <a:lnTo>
                      <a:pt x="4758" y="516255"/>
                    </a:lnTo>
                    <a:close/>
                    <a:moveTo>
                      <a:pt x="4758" y="505778"/>
                    </a:moveTo>
                    <a:lnTo>
                      <a:pt x="0" y="505778"/>
                    </a:lnTo>
                    <a:lnTo>
                      <a:pt x="0" y="501968"/>
                    </a:lnTo>
                    <a:lnTo>
                      <a:pt x="4758" y="501968"/>
                    </a:lnTo>
                    <a:lnTo>
                      <a:pt x="4758" y="505778"/>
                    </a:lnTo>
                    <a:close/>
                    <a:moveTo>
                      <a:pt x="4758" y="499110"/>
                    </a:moveTo>
                    <a:lnTo>
                      <a:pt x="0" y="499110"/>
                    </a:lnTo>
                    <a:lnTo>
                      <a:pt x="0" y="495300"/>
                    </a:lnTo>
                    <a:lnTo>
                      <a:pt x="4758" y="495300"/>
                    </a:lnTo>
                    <a:lnTo>
                      <a:pt x="4758" y="499110"/>
                    </a:lnTo>
                    <a:close/>
                    <a:moveTo>
                      <a:pt x="4758" y="484823"/>
                    </a:moveTo>
                    <a:lnTo>
                      <a:pt x="0" y="484823"/>
                    </a:lnTo>
                    <a:lnTo>
                      <a:pt x="0" y="481013"/>
                    </a:lnTo>
                    <a:lnTo>
                      <a:pt x="4758" y="481013"/>
                    </a:lnTo>
                    <a:lnTo>
                      <a:pt x="4758" y="484823"/>
                    </a:lnTo>
                    <a:close/>
                    <a:moveTo>
                      <a:pt x="4758" y="473393"/>
                    </a:moveTo>
                    <a:lnTo>
                      <a:pt x="0" y="473393"/>
                    </a:lnTo>
                    <a:lnTo>
                      <a:pt x="0" y="469583"/>
                    </a:lnTo>
                    <a:lnTo>
                      <a:pt x="4758" y="469583"/>
                    </a:lnTo>
                    <a:lnTo>
                      <a:pt x="4758" y="473393"/>
                    </a:lnTo>
                    <a:close/>
                    <a:moveTo>
                      <a:pt x="4758" y="467678"/>
                    </a:moveTo>
                    <a:lnTo>
                      <a:pt x="0" y="467678"/>
                    </a:lnTo>
                    <a:lnTo>
                      <a:pt x="0" y="463868"/>
                    </a:lnTo>
                    <a:lnTo>
                      <a:pt x="4758" y="463868"/>
                    </a:lnTo>
                    <a:lnTo>
                      <a:pt x="4758" y="467678"/>
                    </a:lnTo>
                    <a:close/>
                    <a:moveTo>
                      <a:pt x="4758" y="452438"/>
                    </a:moveTo>
                    <a:lnTo>
                      <a:pt x="0" y="452438"/>
                    </a:lnTo>
                    <a:lnTo>
                      <a:pt x="0" y="448628"/>
                    </a:lnTo>
                    <a:lnTo>
                      <a:pt x="4758" y="448628"/>
                    </a:lnTo>
                    <a:lnTo>
                      <a:pt x="4758" y="452438"/>
                    </a:lnTo>
                    <a:close/>
                    <a:moveTo>
                      <a:pt x="4758" y="441960"/>
                    </a:moveTo>
                    <a:lnTo>
                      <a:pt x="0" y="441960"/>
                    </a:lnTo>
                    <a:lnTo>
                      <a:pt x="0" y="437198"/>
                    </a:lnTo>
                    <a:lnTo>
                      <a:pt x="4758" y="437198"/>
                    </a:lnTo>
                    <a:lnTo>
                      <a:pt x="4758" y="441960"/>
                    </a:lnTo>
                    <a:close/>
                    <a:moveTo>
                      <a:pt x="4758" y="435293"/>
                    </a:moveTo>
                    <a:lnTo>
                      <a:pt x="0" y="435293"/>
                    </a:lnTo>
                    <a:lnTo>
                      <a:pt x="0" y="431483"/>
                    </a:lnTo>
                    <a:lnTo>
                      <a:pt x="4758" y="431483"/>
                    </a:lnTo>
                    <a:lnTo>
                      <a:pt x="4758" y="435293"/>
                    </a:lnTo>
                    <a:close/>
                    <a:moveTo>
                      <a:pt x="4758" y="420053"/>
                    </a:moveTo>
                    <a:lnTo>
                      <a:pt x="0" y="420053"/>
                    </a:lnTo>
                    <a:lnTo>
                      <a:pt x="0" y="416243"/>
                    </a:lnTo>
                    <a:lnTo>
                      <a:pt x="4758" y="416243"/>
                    </a:lnTo>
                    <a:lnTo>
                      <a:pt x="4758" y="420053"/>
                    </a:lnTo>
                    <a:close/>
                    <a:moveTo>
                      <a:pt x="4758" y="409575"/>
                    </a:moveTo>
                    <a:lnTo>
                      <a:pt x="0" y="409575"/>
                    </a:lnTo>
                    <a:lnTo>
                      <a:pt x="0" y="405765"/>
                    </a:lnTo>
                    <a:lnTo>
                      <a:pt x="4758" y="405765"/>
                    </a:lnTo>
                    <a:lnTo>
                      <a:pt x="4758" y="409575"/>
                    </a:lnTo>
                    <a:close/>
                    <a:moveTo>
                      <a:pt x="4758" y="402908"/>
                    </a:moveTo>
                    <a:lnTo>
                      <a:pt x="0" y="402908"/>
                    </a:lnTo>
                    <a:lnTo>
                      <a:pt x="0" y="399098"/>
                    </a:lnTo>
                    <a:lnTo>
                      <a:pt x="4758" y="399098"/>
                    </a:lnTo>
                    <a:lnTo>
                      <a:pt x="4758" y="402908"/>
                    </a:lnTo>
                    <a:close/>
                    <a:moveTo>
                      <a:pt x="4758" y="388620"/>
                    </a:moveTo>
                    <a:lnTo>
                      <a:pt x="0" y="388620"/>
                    </a:lnTo>
                    <a:lnTo>
                      <a:pt x="0" y="384810"/>
                    </a:lnTo>
                    <a:lnTo>
                      <a:pt x="4758" y="384810"/>
                    </a:lnTo>
                    <a:lnTo>
                      <a:pt x="4758" y="388620"/>
                    </a:lnTo>
                    <a:close/>
                    <a:moveTo>
                      <a:pt x="4758" y="377190"/>
                    </a:moveTo>
                    <a:lnTo>
                      <a:pt x="0" y="377190"/>
                    </a:lnTo>
                    <a:lnTo>
                      <a:pt x="0" y="373380"/>
                    </a:lnTo>
                    <a:lnTo>
                      <a:pt x="4758" y="373380"/>
                    </a:lnTo>
                    <a:lnTo>
                      <a:pt x="4758" y="377190"/>
                    </a:lnTo>
                    <a:close/>
                    <a:moveTo>
                      <a:pt x="4758" y="371475"/>
                    </a:moveTo>
                    <a:lnTo>
                      <a:pt x="0" y="371475"/>
                    </a:lnTo>
                    <a:lnTo>
                      <a:pt x="0" y="367665"/>
                    </a:lnTo>
                    <a:lnTo>
                      <a:pt x="4758" y="367665"/>
                    </a:lnTo>
                    <a:lnTo>
                      <a:pt x="4758" y="371475"/>
                    </a:lnTo>
                    <a:close/>
                    <a:moveTo>
                      <a:pt x="4758" y="356235"/>
                    </a:moveTo>
                    <a:lnTo>
                      <a:pt x="0" y="356235"/>
                    </a:lnTo>
                    <a:lnTo>
                      <a:pt x="0" y="352425"/>
                    </a:lnTo>
                    <a:lnTo>
                      <a:pt x="4758" y="352425"/>
                    </a:lnTo>
                    <a:lnTo>
                      <a:pt x="4758" y="356235"/>
                    </a:lnTo>
                    <a:close/>
                    <a:moveTo>
                      <a:pt x="4758" y="345758"/>
                    </a:moveTo>
                    <a:lnTo>
                      <a:pt x="0" y="345758"/>
                    </a:lnTo>
                    <a:lnTo>
                      <a:pt x="0" y="341948"/>
                    </a:lnTo>
                    <a:lnTo>
                      <a:pt x="4758" y="341948"/>
                    </a:lnTo>
                    <a:lnTo>
                      <a:pt x="4758" y="345758"/>
                    </a:lnTo>
                    <a:close/>
                    <a:moveTo>
                      <a:pt x="4758" y="339090"/>
                    </a:moveTo>
                    <a:lnTo>
                      <a:pt x="0" y="339090"/>
                    </a:lnTo>
                    <a:lnTo>
                      <a:pt x="0" y="335280"/>
                    </a:lnTo>
                    <a:lnTo>
                      <a:pt x="4758" y="335280"/>
                    </a:lnTo>
                    <a:lnTo>
                      <a:pt x="4758" y="339090"/>
                    </a:lnTo>
                    <a:close/>
                    <a:moveTo>
                      <a:pt x="4758" y="323850"/>
                    </a:moveTo>
                    <a:lnTo>
                      <a:pt x="0" y="323850"/>
                    </a:lnTo>
                    <a:lnTo>
                      <a:pt x="0" y="320040"/>
                    </a:lnTo>
                    <a:lnTo>
                      <a:pt x="4758" y="320040"/>
                    </a:lnTo>
                    <a:lnTo>
                      <a:pt x="4758" y="323850"/>
                    </a:lnTo>
                    <a:close/>
                    <a:moveTo>
                      <a:pt x="4758" y="313373"/>
                    </a:moveTo>
                    <a:lnTo>
                      <a:pt x="0" y="313373"/>
                    </a:lnTo>
                    <a:lnTo>
                      <a:pt x="0" y="309563"/>
                    </a:lnTo>
                    <a:lnTo>
                      <a:pt x="4758" y="309563"/>
                    </a:lnTo>
                    <a:lnTo>
                      <a:pt x="4758" y="313373"/>
                    </a:lnTo>
                    <a:close/>
                    <a:moveTo>
                      <a:pt x="4758" y="307658"/>
                    </a:moveTo>
                    <a:lnTo>
                      <a:pt x="0" y="307658"/>
                    </a:lnTo>
                    <a:lnTo>
                      <a:pt x="0" y="303848"/>
                    </a:lnTo>
                    <a:lnTo>
                      <a:pt x="4758" y="303848"/>
                    </a:lnTo>
                    <a:lnTo>
                      <a:pt x="4758" y="307658"/>
                    </a:lnTo>
                    <a:close/>
                    <a:moveTo>
                      <a:pt x="4758" y="292418"/>
                    </a:moveTo>
                    <a:lnTo>
                      <a:pt x="0" y="292418"/>
                    </a:lnTo>
                    <a:lnTo>
                      <a:pt x="0" y="288608"/>
                    </a:lnTo>
                    <a:lnTo>
                      <a:pt x="4758" y="288608"/>
                    </a:lnTo>
                    <a:lnTo>
                      <a:pt x="4758" y="292418"/>
                    </a:lnTo>
                    <a:close/>
                    <a:moveTo>
                      <a:pt x="4758" y="281940"/>
                    </a:moveTo>
                    <a:lnTo>
                      <a:pt x="0" y="281940"/>
                    </a:lnTo>
                    <a:lnTo>
                      <a:pt x="0" y="278130"/>
                    </a:lnTo>
                    <a:lnTo>
                      <a:pt x="4758" y="278130"/>
                    </a:lnTo>
                    <a:lnTo>
                      <a:pt x="4758" y="281940"/>
                    </a:lnTo>
                    <a:close/>
                    <a:moveTo>
                      <a:pt x="4758" y="275273"/>
                    </a:moveTo>
                    <a:lnTo>
                      <a:pt x="0" y="275273"/>
                    </a:lnTo>
                    <a:lnTo>
                      <a:pt x="0" y="271463"/>
                    </a:lnTo>
                    <a:lnTo>
                      <a:pt x="4758" y="271463"/>
                    </a:lnTo>
                    <a:lnTo>
                      <a:pt x="4758" y="275273"/>
                    </a:lnTo>
                    <a:close/>
                    <a:moveTo>
                      <a:pt x="4758" y="260033"/>
                    </a:moveTo>
                    <a:lnTo>
                      <a:pt x="0" y="260033"/>
                    </a:lnTo>
                    <a:lnTo>
                      <a:pt x="0" y="256223"/>
                    </a:lnTo>
                    <a:lnTo>
                      <a:pt x="4758" y="256223"/>
                    </a:lnTo>
                    <a:lnTo>
                      <a:pt x="4758" y="260033"/>
                    </a:lnTo>
                    <a:close/>
                    <a:moveTo>
                      <a:pt x="4758" y="249555"/>
                    </a:moveTo>
                    <a:lnTo>
                      <a:pt x="0" y="249555"/>
                    </a:lnTo>
                    <a:lnTo>
                      <a:pt x="0" y="245745"/>
                    </a:lnTo>
                    <a:lnTo>
                      <a:pt x="4758" y="245745"/>
                    </a:lnTo>
                    <a:lnTo>
                      <a:pt x="4758" y="249555"/>
                    </a:lnTo>
                    <a:close/>
                    <a:moveTo>
                      <a:pt x="4758" y="242888"/>
                    </a:moveTo>
                    <a:lnTo>
                      <a:pt x="0" y="242888"/>
                    </a:lnTo>
                    <a:lnTo>
                      <a:pt x="0" y="239077"/>
                    </a:lnTo>
                    <a:lnTo>
                      <a:pt x="4758" y="239077"/>
                    </a:lnTo>
                    <a:lnTo>
                      <a:pt x="4758" y="242888"/>
                    </a:lnTo>
                    <a:close/>
                    <a:moveTo>
                      <a:pt x="4758" y="228600"/>
                    </a:moveTo>
                    <a:lnTo>
                      <a:pt x="0" y="228600"/>
                    </a:lnTo>
                    <a:lnTo>
                      <a:pt x="0" y="224790"/>
                    </a:lnTo>
                    <a:lnTo>
                      <a:pt x="4758" y="224790"/>
                    </a:lnTo>
                    <a:lnTo>
                      <a:pt x="4758" y="228600"/>
                    </a:lnTo>
                    <a:close/>
                    <a:moveTo>
                      <a:pt x="4758" y="217170"/>
                    </a:moveTo>
                    <a:lnTo>
                      <a:pt x="0" y="217170"/>
                    </a:lnTo>
                    <a:lnTo>
                      <a:pt x="0" y="213360"/>
                    </a:lnTo>
                    <a:lnTo>
                      <a:pt x="4758" y="213360"/>
                    </a:lnTo>
                    <a:lnTo>
                      <a:pt x="4758" y="217170"/>
                    </a:lnTo>
                    <a:close/>
                    <a:moveTo>
                      <a:pt x="4758" y="211455"/>
                    </a:moveTo>
                    <a:lnTo>
                      <a:pt x="0" y="211455"/>
                    </a:lnTo>
                    <a:lnTo>
                      <a:pt x="0" y="207645"/>
                    </a:lnTo>
                    <a:lnTo>
                      <a:pt x="4758" y="207645"/>
                    </a:lnTo>
                    <a:lnTo>
                      <a:pt x="4758" y="211455"/>
                    </a:lnTo>
                    <a:close/>
                    <a:moveTo>
                      <a:pt x="4758" y="196215"/>
                    </a:moveTo>
                    <a:lnTo>
                      <a:pt x="0" y="196215"/>
                    </a:lnTo>
                    <a:lnTo>
                      <a:pt x="0" y="192405"/>
                    </a:lnTo>
                    <a:lnTo>
                      <a:pt x="4758" y="192405"/>
                    </a:lnTo>
                    <a:lnTo>
                      <a:pt x="4758" y="196215"/>
                    </a:lnTo>
                    <a:close/>
                    <a:moveTo>
                      <a:pt x="4758" y="185738"/>
                    </a:moveTo>
                    <a:lnTo>
                      <a:pt x="0" y="185738"/>
                    </a:lnTo>
                    <a:lnTo>
                      <a:pt x="0" y="181927"/>
                    </a:lnTo>
                    <a:lnTo>
                      <a:pt x="4758" y="181927"/>
                    </a:lnTo>
                    <a:lnTo>
                      <a:pt x="4758" y="185738"/>
                    </a:lnTo>
                    <a:close/>
                    <a:moveTo>
                      <a:pt x="4758" y="179070"/>
                    </a:moveTo>
                    <a:lnTo>
                      <a:pt x="0" y="179070"/>
                    </a:lnTo>
                    <a:lnTo>
                      <a:pt x="0" y="175260"/>
                    </a:lnTo>
                    <a:lnTo>
                      <a:pt x="4758" y="175260"/>
                    </a:lnTo>
                    <a:lnTo>
                      <a:pt x="4758" y="179070"/>
                    </a:lnTo>
                    <a:close/>
                    <a:moveTo>
                      <a:pt x="4758" y="163830"/>
                    </a:moveTo>
                    <a:lnTo>
                      <a:pt x="0" y="163830"/>
                    </a:lnTo>
                    <a:lnTo>
                      <a:pt x="0" y="160020"/>
                    </a:lnTo>
                    <a:lnTo>
                      <a:pt x="4758" y="160020"/>
                    </a:lnTo>
                    <a:lnTo>
                      <a:pt x="4758" y="163830"/>
                    </a:lnTo>
                    <a:close/>
                    <a:moveTo>
                      <a:pt x="4758" y="153352"/>
                    </a:moveTo>
                    <a:lnTo>
                      <a:pt x="0" y="153352"/>
                    </a:lnTo>
                    <a:lnTo>
                      <a:pt x="0" y="149543"/>
                    </a:lnTo>
                    <a:lnTo>
                      <a:pt x="4758" y="149543"/>
                    </a:lnTo>
                    <a:lnTo>
                      <a:pt x="4758" y="153352"/>
                    </a:lnTo>
                    <a:close/>
                    <a:moveTo>
                      <a:pt x="4758" y="146685"/>
                    </a:moveTo>
                    <a:lnTo>
                      <a:pt x="0" y="146685"/>
                    </a:lnTo>
                    <a:lnTo>
                      <a:pt x="0" y="142875"/>
                    </a:lnTo>
                    <a:lnTo>
                      <a:pt x="4758" y="142875"/>
                    </a:lnTo>
                    <a:lnTo>
                      <a:pt x="4758" y="146685"/>
                    </a:lnTo>
                    <a:close/>
                    <a:moveTo>
                      <a:pt x="4758" y="132398"/>
                    </a:moveTo>
                    <a:lnTo>
                      <a:pt x="0" y="132398"/>
                    </a:lnTo>
                    <a:lnTo>
                      <a:pt x="0" y="128588"/>
                    </a:lnTo>
                    <a:lnTo>
                      <a:pt x="4758" y="128588"/>
                    </a:lnTo>
                    <a:lnTo>
                      <a:pt x="4758" y="132398"/>
                    </a:lnTo>
                    <a:close/>
                    <a:moveTo>
                      <a:pt x="4758" y="121920"/>
                    </a:moveTo>
                    <a:lnTo>
                      <a:pt x="0" y="121920"/>
                    </a:lnTo>
                    <a:lnTo>
                      <a:pt x="0" y="118110"/>
                    </a:lnTo>
                    <a:lnTo>
                      <a:pt x="4758" y="118110"/>
                    </a:lnTo>
                    <a:lnTo>
                      <a:pt x="4758" y="121920"/>
                    </a:lnTo>
                    <a:close/>
                    <a:moveTo>
                      <a:pt x="4758" y="115252"/>
                    </a:moveTo>
                    <a:lnTo>
                      <a:pt x="0" y="115252"/>
                    </a:lnTo>
                    <a:lnTo>
                      <a:pt x="0" y="111443"/>
                    </a:lnTo>
                    <a:lnTo>
                      <a:pt x="4758" y="111443"/>
                    </a:lnTo>
                    <a:lnTo>
                      <a:pt x="4758" y="115252"/>
                    </a:lnTo>
                    <a:close/>
                    <a:moveTo>
                      <a:pt x="4758" y="100013"/>
                    </a:moveTo>
                    <a:lnTo>
                      <a:pt x="0" y="100013"/>
                    </a:lnTo>
                    <a:lnTo>
                      <a:pt x="0" y="96203"/>
                    </a:lnTo>
                    <a:lnTo>
                      <a:pt x="4758" y="96203"/>
                    </a:lnTo>
                    <a:lnTo>
                      <a:pt x="4758" y="100013"/>
                    </a:lnTo>
                    <a:close/>
                    <a:moveTo>
                      <a:pt x="4758" y="89535"/>
                    </a:moveTo>
                    <a:lnTo>
                      <a:pt x="0" y="89535"/>
                    </a:lnTo>
                    <a:lnTo>
                      <a:pt x="0" y="84773"/>
                    </a:lnTo>
                    <a:lnTo>
                      <a:pt x="4758" y="84773"/>
                    </a:lnTo>
                    <a:lnTo>
                      <a:pt x="4758" y="89535"/>
                    </a:lnTo>
                    <a:close/>
                    <a:moveTo>
                      <a:pt x="4758" y="82868"/>
                    </a:moveTo>
                    <a:lnTo>
                      <a:pt x="0" y="82868"/>
                    </a:lnTo>
                    <a:lnTo>
                      <a:pt x="0" y="79058"/>
                    </a:lnTo>
                    <a:lnTo>
                      <a:pt x="4758" y="79058"/>
                    </a:lnTo>
                    <a:lnTo>
                      <a:pt x="4758" y="82868"/>
                    </a:lnTo>
                    <a:close/>
                    <a:moveTo>
                      <a:pt x="4758" y="67628"/>
                    </a:moveTo>
                    <a:lnTo>
                      <a:pt x="0" y="67628"/>
                    </a:lnTo>
                    <a:lnTo>
                      <a:pt x="0" y="63818"/>
                    </a:lnTo>
                    <a:lnTo>
                      <a:pt x="4758" y="63818"/>
                    </a:lnTo>
                    <a:lnTo>
                      <a:pt x="4758" y="67628"/>
                    </a:lnTo>
                    <a:close/>
                    <a:moveTo>
                      <a:pt x="4758" y="57150"/>
                    </a:moveTo>
                    <a:lnTo>
                      <a:pt x="0" y="57150"/>
                    </a:lnTo>
                    <a:lnTo>
                      <a:pt x="0" y="53340"/>
                    </a:lnTo>
                    <a:lnTo>
                      <a:pt x="4758" y="53340"/>
                    </a:lnTo>
                    <a:lnTo>
                      <a:pt x="4758" y="57150"/>
                    </a:lnTo>
                    <a:close/>
                    <a:moveTo>
                      <a:pt x="4758" y="51435"/>
                    </a:moveTo>
                    <a:lnTo>
                      <a:pt x="0" y="51435"/>
                    </a:lnTo>
                    <a:lnTo>
                      <a:pt x="0" y="46673"/>
                    </a:lnTo>
                    <a:lnTo>
                      <a:pt x="4758" y="46673"/>
                    </a:lnTo>
                    <a:lnTo>
                      <a:pt x="4758" y="51435"/>
                    </a:lnTo>
                    <a:close/>
                    <a:moveTo>
                      <a:pt x="4758" y="36195"/>
                    </a:moveTo>
                    <a:lnTo>
                      <a:pt x="0" y="36195"/>
                    </a:lnTo>
                    <a:lnTo>
                      <a:pt x="0" y="32385"/>
                    </a:lnTo>
                    <a:lnTo>
                      <a:pt x="4758" y="32385"/>
                    </a:lnTo>
                    <a:lnTo>
                      <a:pt x="4758" y="36195"/>
                    </a:lnTo>
                    <a:close/>
                    <a:moveTo>
                      <a:pt x="4758" y="25718"/>
                    </a:moveTo>
                    <a:lnTo>
                      <a:pt x="0" y="25718"/>
                    </a:lnTo>
                    <a:lnTo>
                      <a:pt x="0" y="21908"/>
                    </a:lnTo>
                    <a:lnTo>
                      <a:pt x="4758" y="21908"/>
                    </a:lnTo>
                    <a:lnTo>
                      <a:pt x="4758" y="25718"/>
                    </a:lnTo>
                    <a:close/>
                    <a:moveTo>
                      <a:pt x="4758" y="19050"/>
                    </a:moveTo>
                    <a:lnTo>
                      <a:pt x="0" y="19050"/>
                    </a:lnTo>
                    <a:lnTo>
                      <a:pt x="0" y="15240"/>
                    </a:lnTo>
                    <a:lnTo>
                      <a:pt x="4758" y="15240"/>
                    </a:lnTo>
                    <a:lnTo>
                      <a:pt x="4758" y="19050"/>
                    </a:lnTo>
                    <a:close/>
                    <a:moveTo>
                      <a:pt x="4758" y="3810"/>
                    </a:moveTo>
                    <a:lnTo>
                      <a:pt x="0" y="3810"/>
                    </a:lnTo>
                    <a:lnTo>
                      <a:pt x="0" y="0"/>
                    </a:lnTo>
                    <a:lnTo>
                      <a:pt x="4758" y="0"/>
                    </a:lnTo>
                    <a:lnTo>
                      <a:pt x="4758" y="38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25"/>
              <p:cNvSpPr/>
              <p:nvPr/>
            </p:nvSpPr>
            <p:spPr>
              <a:xfrm>
                <a:off x="9352557" y="1544955"/>
                <a:ext cx="4758" cy="1905"/>
              </a:xfrm>
              <a:custGeom>
                <a:rect b="b" l="l" r="r" t="t"/>
                <a:pathLst>
                  <a:path extrusionOk="0" h="1905" w="4758">
                    <a:moveTo>
                      <a:pt x="0" y="0"/>
                    </a:moveTo>
                    <a:lnTo>
                      <a:pt x="4758" y="0"/>
                    </a:lnTo>
                    <a:lnTo>
                      <a:pt x="4758" y="1905"/>
                    </a:lnTo>
                    <a:lnTo>
                      <a:pt x="0" y="190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72" name="Google Shape;672;p25"/>
          <p:cNvSpPr txBox="1"/>
          <p:nvPr>
            <p:ph idx="1" type="subTitle"/>
          </p:nvPr>
        </p:nvSpPr>
        <p:spPr>
          <a:xfrm>
            <a:off x="2730550" y="2911144"/>
            <a:ext cx="36843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Rafsan Jany (02513052)</a:t>
            </a:r>
            <a:endParaRPr/>
          </a:p>
        </p:txBody>
      </p:sp>
      <p:sp>
        <p:nvSpPr>
          <p:cNvPr id="673" name="Google Shape;673;p25"/>
          <p:cNvSpPr txBox="1"/>
          <p:nvPr>
            <p:ph idx="1" type="subTitle"/>
          </p:nvPr>
        </p:nvSpPr>
        <p:spPr>
          <a:xfrm>
            <a:off x="2729150" y="3415394"/>
            <a:ext cx="36843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Korean Convergence Medical Science</a:t>
            </a:r>
            <a:endParaRPr/>
          </a:p>
        </p:txBody>
      </p:sp>
      <p:sp>
        <p:nvSpPr>
          <p:cNvPr id="674" name="Google Shape;674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Normalization</a:t>
            </a:r>
            <a:endParaRPr/>
          </a:p>
        </p:txBody>
      </p:sp>
      <p:sp>
        <p:nvSpPr>
          <p:cNvPr id="770" name="Google Shape;77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1" name="Google Shape;771;p34"/>
          <p:cNvSpPr txBox="1"/>
          <p:nvPr/>
        </p:nvSpPr>
        <p:spPr>
          <a:xfrm>
            <a:off x="357525" y="1813700"/>
            <a:ext cx="87480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Fram-1 Normalization[</a:t>
            </a:r>
            <a:r>
              <a:rPr b="1" lang="en" sz="13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3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[ 6.86368182e-04   1.44451895e-03 -8.57617396e-04]</a:t>
            </a:r>
            <a:endParaRPr b="1"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Fram-2 Normalization[</a:t>
            </a:r>
            <a:r>
              <a:rPr b="1" lang="en" sz="13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3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[ 7.50300702e-04   7.71109073e-04 -1.00615632e-03]</a:t>
            </a:r>
            <a:endParaRPr b="1"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Fram-3 Normalization[</a:t>
            </a:r>
            <a:r>
              <a:rPr b="1" lang="en" sz="13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3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[ 9.14456236e-07  -7.18675885e-04 -2.73167234e-03]</a:t>
            </a:r>
            <a:endParaRPr b="1"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Fram-4 Normalization[</a:t>
            </a:r>
            <a:r>
              <a:rPr b="1" lang="en" sz="13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3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[-2.20991777e-04  -4.08350123e-05  2.65631925e-03]</a:t>
            </a:r>
            <a:endParaRPr b="1"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Fram-5 Normalization[</a:t>
            </a:r>
            <a:r>
              <a:rPr b="1" lang="en" sz="13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3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[-1.21659156e-03  -1.45611713e-03  1.93912679e-03]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POS Projection</a:t>
            </a:r>
            <a:endParaRPr/>
          </a:p>
        </p:txBody>
      </p:sp>
      <p:sp>
        <p:nvSpPr>
          <p:cNvPr id="777" name="Google Shape;777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8" name="Google Shape;778;p35"/>
          <p:cNvSpPr txBox="1"/>
          <p:nvPr/>
        </p:nvSpPr>
        <p:spPr>
          <a:xfrm>
            <a:off x="720000" y="2820475"/>
            <a:ext cx="5858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Used to Separate Color Components in Way that:</a:t>
            </a:r>
            <a:endParaRPr b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Emphasizes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Pulsatile (HR) Color Variation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Minimize Illumination or Motion 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Artifacts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.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The Study shows </a:t>
            </a: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mathematically</a:t>
            </a: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and </a:t>
            </a: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experimentally</a:t>
            </a: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:</a:t>
            </a:r>
            <a:b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</a:b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This kind of projection improves signals to noise 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ratio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for HR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Filters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out common-mode Illumination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79" name="Google Shape;779;p35"/>
          <p:cNvSpPr txBox="1"/>
          <p:nvPr/>
        </p:nvSpPr>
        <p:spPr>
          <a:xfrm>
            <a:off x="569425" y="14848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Color Projection Matrix:</a:t>
            </a:r>
            <a:endParaRPr b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780" name="Google Shape;780;p35" title="CodeCogsEqn (5).png"/>
          <p:cNvPicPr preferRelativeResize="0"/>
          <p:nvPr/>
        </p:nvPicPr>
        <p:blipFill rotWithShape="1">
          <a:blip r:embed="rId3">
            <a:alphaModFix/>
          </a:blip>
          <a:srcRect b="7190" l="0" r="0" t="-7190"/>
          <a:stretch/>
        </p:blipFill>
        <p:spPr>
          <a:xfrm>
            <a:off x="2624500" y="1468675"/>
            <a:ext cx="2700699" cy="990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POS Projection</a:t>
            </a:r>
            <a:endParaRPr/>
          </a:p>
        </p:txBody>
      </p:sp>
      <p:sp>
        <p:nvSpPr>
          <p:cNvPr id="786" name="Google Shape;78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7" name="Google Shape;787;p36"/>
          <p:cNvSpPr txBox="1"/>
          <p:nvPr/>
        </p:nvSpPr>
        <p:spPr>
          <a:xfrm>
            <a:off x="720000" y="2820475"/>
            <a:ext cx="110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Which Gives,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88" name="Google Shape;788;p36"/>
          <p:cNvSpPr txBox="1"/>
          <p:nvPr/>
        </p:nvSpPr>
        <p:spPr>
          <a:xfrm>
            <a:off x="569425" y="1484825"/>
            <a:ext cx="331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Applying this to the Normalized </a:t>
            </a: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13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3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789" name="Google Shape;789;p36" title="CodeCogsEq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650" y="1609025"/>
            <a:ext cx="2774051" cy="8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36" title="CodeCogsEqn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924" y="3413987"/>
            <a:ext cx="2769726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36" title="CodeCogsEqn (3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4924" y="4284750"/>
            <a:ext cx="4431578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7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POS Projection</a:t>
            </a:r>
            <a:endParaRPr/>
          </a:p>
        </p:txBody>
      </p:sp>
      <p:sp>
        <p:nvSpPr>
          <p:cNvPr id="797" name="Google Shape;79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8" name="Google Shape;798;p37"/>
          <p:cNvSpPr txBox="1"/>
          <p:nvPr/>
        </p:nvSpPr>
        <p:spPr>
          <a:xfrm>
            <a:off x="720000" y="1972400"/>
            <a:ext cx="714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S1: Green - Blue</a:t>
            </a:r>
            <a:endParaRPr b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Heart rate signal is strongest in the green channel.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Blue changes similarly with lighting, so subtracting B helps reduce illumination effects.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799" name="Google Shape;799;p37" title="CodeCogsEqn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572678"/>
            <a:ext cx="2067150" cy="2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37" title="CodeCogsEqn (3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2984550"/>
            <a:ext cx="3307480" cy="2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37"/>
          <p:cNvSpPr txBox="1"/>
          <p:nvPr/>
        </p:nvSpPr>
        <p:spPr>
          <a:xfrm>
            <a:off x="720000" y="3297100"/>
            <a:ext cx="714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S2: -2R + G + B</a:t>
            </a:r>
            <a:endParaRPr b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Red reflects deeper tissue and is more affected by lighting and motion.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Motion-robust combined signal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38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POS Projection Calculation</a:t>
            </a:r>
            <a:endParaRPr/>
          </a:p>
        </p:txBody>
      </p:sp>
      <p:sp>
        <p:nvSpPr>
          <p:cNvPr id="807" name="Google Shape;80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8" name="Google Shape;808;p38"/>
          <p:cNvSpPr txBox="1"/>
          <p:nvPr/>
        </p:nvSpPr>
        <p:spPr>
          <a:xfrm>
            <a:off x="533550" y="1395800"/>
            <a:ext cx="80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Fram-1 Normalization[</a:t>
            </a:r>
            <a:r>
              <a:rPr b="1"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= [ 6.86368182e-04   1.44451895e-03 -8.57617396e-04]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09" name="Google Shape;809;p38" title="CodeCogsEqn (4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600" y="1675263"/>
            <a:ext cx="474075" cy="3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38" title="CodeCogsEqn (5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4350" y="1676125"/>
            <a:ext cx="474075" cy="30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38" title="CodeCogsEqn (6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9300" y="1680288"/>
            <a:ext cx="474075" cy="2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38" title="CodeCogsEqn (2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000" y="2280153"/>
            <a:ext cx="2067150" cy="2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38"/>
          <p:cNvSpPr txBox="1"/>
          <p:nvPr/>
        </p:nvSpPr>
        <p:spPr>
          <a:xfrm>
            <a:off x="1318775" y="2546225"/>
            <a:ext cx="425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1.44451895e-03 - (-8.57617396e-04)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 0.00230214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14" name="Google Shape;814;p38" title="CodeCogsEqn (3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000" y="3414775"/>
            <a:ext cx="3307480" cy="2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38"/>
          <p:cNvSpPr txBox="1"/>
          <p:nvPr/>
        </p:nvSpPr>
        <p:spPr>
          <a:xfrm>
            <a:off x="1404800" y="3760300"/>
            <a:ext cx="599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 2 x 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6.86368182e-04 + 1.44451895e-03 + (-8.57617396e-04)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 -0.00078583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39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POS Projection Calculation</a:t>
            </a:r>
            <a:endParaRPr/>
          </a:p>
        </p:txBody>
      </p:sp>
      <p:sp>
        <p:nvSpPr>
          <p:cNvPr id="821" name="Google Shape;82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2" name="Google Shape;822;p39"/>
          <p:cNvSpPr txBox="1"/>
          <p:nvPr/>
        </p:nvSpPr>
        <p:spPr>
          <a:xfrm>
            <a:off x="533550" y="1289025"/>
            <a:ext cx="80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Fram-1 Normalization[</a:t>
            </a:r>
            <a:r>
              <a:rPr b="1"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2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= [ 6.86368182e-04   1.44451895e-03 -8.57617396e-04]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23" name="Google Shape;823;p39" title="CodeCogsEqn (4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600" y="1568488"/>
            <a:ext cx="474075" cy="3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39" title="CodeCogsEqn (5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4350" y="1569350"/>
            <a:ext cx="474075" cy="30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39" title="CodeCogsEqn (6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9300" y="1573513"/>
            <a:ext cx="474075" cy="2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39"/>
          <p:cNvSpPr txBox="1"/>
          <p:nvPr/>
        </p:nvSpPr>
        <p:spPr>
          <a:xfrm>
            <a:off x="420650" y="2053200"/>
            <a:ext cx="847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S1:  [ 0.00230214    0.00177727    0.002013     -0.00269715   -0.00339524]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S2:  [-0.00078583   -0.00173565   -0.00345218    0.00305747    0.00291619]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>
                <a:solidFill>
                  <a:srgbClr val="85200C"/>
                </a:solidFill>
                <a:latin typeface="Courier New"/>
                <a:ea typeface="Courier New"/>
                <a:cs typeface="Courier New"/>
                <a:sym typeface="Courier New"/>
              </a:rPr>
              <a:t>Frame-1        Frame-2      Frame-3        Frame-4       Frame-5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827" name="Google Shape;827;p39"/>
          <p:cNvGraphicFramePr/>
          <p:nvPr/>
        </p:nvGraphicFramePr>
        <p:xfrm>
          <a:off x="676738" y="300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{054600F5-B11A-4932-BC73-1521048ECD86}</a:tableStyleId>
              </a:tblPr>
              <a:tblGrid>
                <a:gridCol w="976800"/>
                <a:gridCol w="1267750"/>
                <a:gridCol w="1267750"/>
                <a:gridCol w="4447525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Frame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S1 Value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S2 Value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Interpretation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+0.0023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  </a:t>
                      </a:r>
                      <a:r>
                        <a:rPr lang="en" sz="1000"/>
                        <a:t>–0.0008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↑ G &gt; B, some pulse signal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+0.0018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–0.0017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 still &gt; B, motion increasing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+0.0020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–0.0035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 &gt; B, but motion dominating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–0.0027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+0.0031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 &gt; G now, flipped signal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–0.0034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+0.0029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 &gt; G, increasing motion/artifact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0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Alpha </a:t>
            </a:r>
            <a:r>
              <a:rPr lang="en"/>
              <a:t>Scaling</a:t>
            </a:r>
            <a:r>
              <a:rPr lang="en"/>
              <a:t> And Final Signal</a:t>
            </a:r>
            <a:endParaRPr/>
          </a:p>
        </p:txBody>
      </p:sp>
      <p:sp>
        <p:nvSpPr>
          <p:cNvPr id="833" name="Google Shape;83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4" name="Google Shape;834;p40"/>
          <p:cNvSpPr txBox="1"/>
          <p:nvPr/>
        </p:nvSpPr>
        <p:spPr>
          <a:xfrm>
            <a:off x="720000" y="1395975"/>
            <a:ext cx="58587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Used to Separate Color Components in Way that:</a:t>
            </a:r>
            <a:endParaRPr b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Remove motion artifacts from the pulsatile signal using a scaling factor 𝛼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Construct a clean final rPPG signal ℎ(𝑡) that reflects heart rate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Where:</a:t>
            </a:r>
            <a:endParaRPr b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σ(S1): 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standard deviation of S1. Total variability in the signal that includes both pulsation and motion  </a:t>
            </a:r>
            <a:r>
              <a:rPr i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(pulse + motion)</a:t>
            </a:r>
            <a:endParaRPr i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σ(S2): 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standard deviation of S2.  Variability from motion artifacts only</a:t>
            </a:r>
            <a:r>
              <a:rPr i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(mostly motion)</a:t>
            </a:r>
            <a:endParaRPr i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h(t): 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final output signal (time-series of heart-induced color changes)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835" name="Google Shape;835;p40" title="CodeCogsEqn (7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498" y="2679798"/>
            <a:ext cx="1109200" cy="6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0" title="CodeCogsEqn (8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8750" y="2834175"/>
            <a:ext cx="2950949" cy="31312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40"/>
          <p:cNvSpPr txBox="1"/>
          <p:nvPr/>
        </p:nvSpPr>
        <p:spPr>
          <a:xfrm>
            <a:off x="6578700" y="3229525"/>
            <a:ext cx="2356800" cy="1685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000"/>
              <a:t>Suppose:</a:t>
            </a:r>
            <a:endParaRPr i="1" sz="1000"/>
          </a:p>
          <a:p>
            <a:pPr indent="-273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i="1" lang="en" sz="1000"/>
              <a:t>S1=[pulse + motion]</a:t>
            </a:r>
            <a:endParaRPr i="1" sz="1000"/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i="1" lang="en" sz="1000"/>
              <a:t>S2=[mostly motion]</a:t>
            </a:r>
            <a:endParaRPr i="1" sz="1000"/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i="1" lang="en" sz="1000"/>
              <a:t>α=1.0(same strength motion)</a:t>
            </a:r>
            <a:endParaRPr i="1" sz="10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000"/>
              <a:t>=[pulse + motion]−[motion]=pulse only</a:t>
            </a:r>
            <a:endParaRPr i="1" sz="1000"/>
          </a:p>
        </p:txBody>
      </p:sp>
      <p:pic>
        <p:nvPicPr>
          <p:cNvPr id="838" name="Google Shape;838;p40" title="CodeCogsEqn (8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0925" y="4453900"/>
            <a:ext cx="1470299" cy="1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1"/>
          <p:cNvSpPr txBox="1"/>
          <p:nvPr>
            <p:ph type="title"/>
          </p:nvPr>
        </p:nvSpPr>
        <p:spPr>
          <a:xfrm>
            <a:off x="720000" y="324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Alpha Scaling And Final Signal</a:t>
            </a:r>
            <a:endParaRPr/>
          </a:p>
        </p:txBody>
      </p:sp>
      <p:sp>
        <p:nvSpPr>
          <p:cNvPr id="844" name="Google Shape;844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5" name="Google Shape;845;p41"/>
          <p:cNvSpPr txBox="1"/>
          <p:nvPr/>
        </p:nvSpPr>
        <p:spPr>
          <a:xfrm>
            <a:off x="458900" y="1297925"/>
            <a:ext cx="8472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S1:  [ 0.00230214    0.00177727    0.002013     -0.00269715   -0.00339524]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S2:  [-0.00078583   -0.00173565   -0.00345218    0.00305747    0.00291619]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200">
                <a:solidFill>
                  <a:srgbClr val="85200C"/>
                </a:solidFill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85200C"/>
                </a:solidFill>
                <a:latin typeface="Courier New"/>
                <a:ea typeface="Courier New"/>
                <a:cs typeface="Courier New"/>
                <a:sym typeface="Courier New"/>
              </a:rPr>
              <a:t>-1        </a:t>
            </a:r>
            <a:r>
              <a:rPr b="1" lang="en" sz="1200">
                <a:solidFill>
                  <a:srgbClr val="85200C"/>
                </a:solidFill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85200C"/>
                </a:solidFill>
                <a:latin typeface="Courier New"/>
                <a:ea typeface="Courier New"/>
                <a:cs typeface="Courier New"/>
                <a:sym typeface="Courier New"/>
              </a:rPr>
              <a:t>-2      </a:t>
            </a:r>
            <a:r>
              <a:rPr b="1" lang="en" sz="1200">
                <a:solidFill>
                  <a:srgbClr val="85200C"/>
                </a:solidFill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85200C"/>
                </a:solidFill>
                <a:latin typeface="Courier New"/>
                <a:ea typeface="Courier New"/>
                <a:cs typeface="Courier New"/>
                <a:sym typeface="Courier New"/>
              </a:rPr>
              <a:t>-3        </a:t>
            </a:r>
            <a:r>
              <a:rPr b="1" lang="en" sz="1200">
                <a:solidFill>
                  <a:srgbClr val="85200C"/>
                </a:solidFill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85200C"/>
                </a:solidFill>
                <a:latin typeface="Courier New"/>
                <a:ea typeface="Courier New"/>
                <a:cs typeface="Courier New"/>
                <a:sym typeface="Courier New"/>
              </a:rPr>
              <a:t>-4        </a:t>
            </a:r>
            <a:r>
              <a:rPr b="1" lang="en" sz="1200">
                <a:solidFill>
                  <a:srgbClr val="85200C"/>
                </a:solidFill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b="1" lang="en" sz="1200">
                <a:solidFill>
                  <a:srgbClr val="85200C"/>
                </a:solidFill>
                <a:latin typeface="Courier New"/>
                <a:ea typeface="Courier New"/>
                <a:cs typeface="Courier New"/>
                <a:sym typeface="Courier New"/>
              </a:rPr>
              <a:t>-5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σ(S1):  0.00256</a:t>
            </a:r>
            <a:endParaRPr b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σ(S2): 0.00257</a:t>
            </a:r>
            <a:endParaRPr b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Scaling factor 𝛼 = σ(S1) / σ(S2) = 0.997</a:t>
            </a:r>
            <a:endParaRPr b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Using</a:t>
            </a:r>
            <a:endParaRPr b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846" name="Google Shape;846;p41" title="CodeCogsEqn (8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50" y="3740575"/>
            <a:ext cx="1470299" cy="1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41"/>
          <p:cNvSpPr txBox="1"/>
          <p:nvPr/>
        </p:nvSpPr>
        <p:spPr>
          <a:xfrm>
            <a:off x="5668750" y="2561600"/>
            <a:ext cx="1512600" cy="55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𝛼 &gt; 1 : Strong Signal</a:t>
            </a:r>
            <a:endParaRPr b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𝛼&lt;  1 : More Motion</a:t>
            </a:r>
            <a:endParaRPr/>
          </a:p>
        </p:txBody>
      </p:sp>
      <p:sp>
        <p:nvSpPr>
          <p:cNvPr id="848" name="Google Shape;848;p41"/>
          <p:cNvSpPr txBox="1"/>
          <p:nvPr/>
        </p:nvSpPr>
        <p:spPr>
          <a:xfrm>
            <a:off x="544950" y="4290575"/>
            <a:ext cx="718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h(t) = 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[ 0.00306303,  0.00345782,  0.00535559, -0.00565757, -0.00621886]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85200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Frame-1      Frame-2      Frame-3      Frame-4      Frame-5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2"/>
          <p:cNvSpPr txBox="1"/>
          <p:nvPr>
            <p:ph type="title"/>
          </p:nvPr>
        </p:nvSpPr>
        <p:spPr>
          <a:xfrm>
            <a:off x="720000" y="324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Applying Bandpass FIlter</a:t>
            </a:r>
            <a:endParaRPr/>
          </a:p>
        </p:txBody>
      </p:sp>
      <p:sp>
        <p:nvSpPr>
          <p:cNvPr id="854" name="Google Shape;85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5" name="Google Shape;855;p42"/>
          <p:cNvSpPr txBox="1"/>
          <p:nvPr/>
        </p:nvSpPr>
        <p:spPr>
          <a:xfrm>
            <a:off x="720000" y="2285325"/>
            <a:ext cx="71814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h(t) = [ 0.00306303,  0.00345782,  0.00535559, -0.00565757, -0.00621886]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85200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Frame-1      Frame-2      Frame-3      Frame-4      Frame-5</a:t>
            </a:r>
            <a:endParaRPr b="1" sz="1200">
              <a:solidFill>
                <a:srgbClr val="85200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" sz="12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b="1" lang="en" sz="12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[0]         </a:t>
            </a:r>
            <a:r>
              <a:rPr b="1" lang="en" sz="12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h[1]          h[2]        h[3]          h[4] </a:t>
            </a:r>
            <a:endParaRPr b="1" sz="12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High Pass Kernel  = [-1, 2, 1]</a:t>
            </a:r>
            <a:endParaRPr b="1" sz="12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Low  Pass Kernel  = [0.25, 0.5, 0.25]</a:t>
            </a:r>
            <a:endParaRPr b="1" sz="12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6" name="Google Shape;856;p42"/>
          <p:cNvSpPr txBox="1"/>
          <p:nvPr/>
        </p:nvSpPr>
        <p:spPr>
          <a:xfrm>
            <a:off x="720000" y="1109175"/>
            <a:ext cx="5858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Bandpass Filter will remove everything below </a:t>
            </a:r>
            <a:r>
              <a:rPr i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0.7 Hz and 4 Hz</a:t>
            </a: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which represent </a:t>
            </a:r>
            <a:r>
              <a:rPr i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42 bpm t0 240 bpm</a:t>
            </a:r>
            <a:endParaRPr i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Sampling Rate, 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f = 30Hz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3"/>
          <p:cNvSpPr txBox="1"/>
          <p:nvPr>
            <p:ph type="title"/>
          </p:nvPr>
        </p:nvSpPr>
        <p:spPr>
          <a:xfrm>
            <a:off x="720000" y="324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4.1: Applying Bandpass FIlter (Padding-1)</a:t>
            </a:r>
            <a:endParaRPr/>
          </a:p>
        </p:txBody>
      </p:sp>
      <p:sp>
        <p:nvSpPr>
          <p:cNvPr id="862" name="Google Shape;862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3" name="Google Shape;863;p43"/>
          <p:cNvSpPr txBox="1"/>
          <p:nvPr/>
        </p:nvSpPr>
        <p:spPr>
          <a:xfrm>
            <a:off x="383125" y="1207000"/>
            <a:ext cx="87609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h(t) = [ 0.00306303,  0.00345782,  0.00535559, -0.00565757, -0.00621886]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85200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Frame-1      Frame-2      Frame-3      Frame-4      Frame-5</a:t>
            </a:r>
            <a:endParaRPr b="1" sz="1200">
              <a:solidFill>
                <a:srgbClr val="85200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h[0]         h[1]          h[2]        h[3]          h[4] </a:t>
            </a:r>
            <a:endParaRPr b="1" sz="12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Padding Signals</a:t>
            </a:r>
            <a:endParaRPr b="1" sz="1200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[ </a:t>
            </a:r>
            <a:r>
              <a:rPr b="1" lang="en" sz="12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h[1]    </a:t>
            </a:r>
            <a:r>
              <a:rPr b="1" lang="en" sz="12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en" sz="12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h[0]         h[1]          h[2]        h[3]          h[4]        h[3]]</a:t>
            </a:r>
            <a:endParaRPr b="1" sz="12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[0.00345782,   0.00306303,  0.00345782,  0.00535559, -0.00565757, -0.00621886, -0.00565757]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85200C"/>
                </a:solidFill>
                <a:latin typeface="Courier New"/>
                <a:ea typeface="Courier New"/>
                <a:cs typeface="Courier New"/>
                <a:sym typeface="Courier New"/>
              </a:rPr>
              <a:t>   Frame-2       Frame-1      Frame-2      Frame-3      Frame-4      Frame-5      Frame-4 </a:t>
            </a:r>
            <a:endParaRPr b="1" sz="12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6"/>
          <p:cNvSpPr txBox="1"/>
          <p:nvPr>
            <p:ph type="title"/>
          </p:nvPr>
        </p:nvSpPr>
        <p:spPr>
          <a:xfrm>
            <a:off x="672275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NONAi Methods  </a:t>
            </a:r>
            <a:r>
              <a:rPr b="1" lang="en" sz="1500">
                <a:solidFill>
                  <a:srgbClr val="FF0000"/>
                </a:solidFill>
              </a:rPr>
              <a:t>R</a:t>
            </a:r>
            <a:r>
              <a:rPr b="1" lang="en" sz="1500">
                <a:solidFill>
                  <a:srgbClr val="00FF00"/>
                </a:solidFill>
              </a:rPr>
              <a:t>G</a:t>
            </a:r>
            <a:r>
              <a:rPr b="1" lang="en" sz="1500">
                <a:solidFill>
                  <a:srgbClr val="0000FF"/>
                </a:solidFill>
              </a:rPr>
              <a:t>B</a:t>
            </a:r>
            <a:r>
              <a:rPr b="1" lang="en" sz="1500"/>
              <a:t> Dataset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1" name="Google Shape;681;p26"/>
          <p:cNvSpPr txBox="1"/>
          <p:nvPr/>
        </p:nvSpPr>
        <p:spPr>
          <a:xfrm>
            <a:off x="717100" y="1329825"/>
            <a:ext cx="3120600" cy="3001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adea"/>
                <a:ea typeface="Caladea"/>
                <a:cs typeface="Caladea"/>
                <a:sym typeface="Caladea"/>
              </a:rPr>
              <a:t>Heart Rate Estimation</a:t>
            </a:r>
            <a:endParaRPr>
              <a:latin typeface="Caladea"/>
              <a:ea typeface="Caladea"/>
              <a:cs typeface="Caladea"/>
              <a:sym typeface="Calad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Algorithm: </a:t>
            </a:r>
            <a:r>
              <a:rPr lang="en" sz="1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POS (Plane Orthogonal to Skin method.)</a:t>
            </a:r>
            <a:endParaRPr sz="15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Paper: Algorithmic principles of remote-PPG</a:t>
            </a:r>
            <a:endParaRPr sz="15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Citation: </a:t>
            </a:r>
            <a:endParaRPr sz="15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Wang, W., den Brinker, A. C., Stuijk, S., &amp; de Haan, G. (2017). Algorithmic principles of remote-PPG. IEEE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 Transactions on Biomedical Engineering, 64(7), 1479-1491. Article 7565547.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 </a:t>
            </a:r>
            <a:r>
              <a:rPr lang="en" sz="900" u="sng">
                <a:solidFill>
                  <a:schemeClr val="hlink"/>
                </a:solidFill>
                <a:latin typeface="Caladea"/>
                <a:ea typeface="Caladea"/>
                <a:cs typeface="Caladea"/>
                <a:sym typeface="Caladea"/>
                <a:hlinkClick r:id="rId3"/>
              </a:rPr>
              <a:t>https://doi.org/10.1109/TBME.2016.2609282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82" name="Google Shape;682;p26"/>
          <p:cNvSpPr txBox="1"/>
          <p:nvPr/>
        </p:nvSpPr>
        <p:spPr>
          <a:xfrm>
            <a:off x="4848825" y="1329825"/>
            <a:ext cx="3120600" cy="3047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adea"/>
                <a:ea typeface="Caladea"/>
                <a:cs typeface="Caladea"/>
                <a:sym typeface="Caladea"/>
              </a:rPr>
              <a:t>Respiratory</a:t>
            </a:r>
            <a:r>
              <a:rPr b="1" lang="en" sz="1500">
                <a:latin typeface="Caladea"/>
                <a:ea typeface="Caladea"/>
                <a:cs typeface="Caladea"/>
                <a:sym typeface="Caladea"/>
              </a:rPr>
              <a:t> Rate Estimation</a:t>
            </a:r>
            <a:endParaRPr>
              <a:latin typeface="Caladea"/>
              <a:ea typeface="Caladea"/>
              <a:cs typeface="Caladea"/>
              <a:sym typeface="Calad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Algorithm: </a:t>
            </a:r>
            <a:r>
              <a:rPr lang="en" sz="1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Non-Contact Video-Based Assessment of the Respiratory Function</a:t>
            </a:r>
            <a:endParaRPr sz="15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Paper: </a:t>
            </a:r>
            <a:r>
              <a:rPr lang="en" sz="1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Non-Contact Video-Based Assessment of the Respiratory</a:t>
            </a:r>
            <a:endParaRPr sz="15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Function Using a RGB-D Camera</a:t>
            </a:r>
            <a:endParaRPr sz="15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Citation: </a:t>
            </a:r>
            <a:endParaRPr sz="15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Valenzuela, A.; Sibuet, N.; Hornero, G; Casas, O. Non-Contact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Video-Based Assessment of the Respiratory Function Using a RGB-D Camera. Sensors 2021, 21, 5605.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Caladea"/>
                <a:ea typeface="Caladea"/>
                <a:cs typeface="Caladea"/>
                <a:sym typeface="Caladea"/>
                <a:hlinkClick r:id="rId4"/>
              </a:rPr>
              <a:t>https://doi.org/10.3390/s21165605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720000" y="324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4.2: Applying Bandpass FIlter (High Pass)</a:t>
            </a:r>
            <a:endParaRPr/>
          </a:p>
        </p:txBody>
      </p:sp>
      <p:sp>
        <p:nvSpPr>
          <p:cNvPr id="869" name="Google Shape;869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0" name="Google Shape;870;p44"/>
          <p:cNvSpPr txBox="1"/>
          <p:nvPr/>
        </p:nvSpPr>
        <p:spPr>
          <a:xfrm>
            <a:off x="720000" y="1109175"/>
            <a:ext cx="585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71" name="Google Shape;871;p44"/>
          <p:cNvSpPr txBox="1"/>
          <p:nvPr/>
        </p:nvSpPr>
        <p:spPr>
          <a:xfrm>
            <a:off x="419875" y="2767350"/>
            <a:ext cx="86088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Applying </a:t>
            </a:r>
            <a:r>
              <a:rPr b="1" lang="en" sz="12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High-Pass Filtering (kernel = [1, -2, 1]):</a:t>
            </a:r>
            <a:endParaRPr b="1" sz="125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 HP[0] = +1*0.00345782 + -2*0.00306303 + +1*0.00345782 = 0.00078958</a:t>
            </a:r>
            <a:endParaRPr b="1" sz="125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 HP[1] = +1*0.00306303 + -2*0.00345782 + +1*0.00535559 = 0.00150298</a:t>
            </a:r>
            <a:endParaRPr b="1" sz="125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 HP[2] = +1*0.00345782 + -2*0.00535559 + +1*-0.00565757 = -0.01291092</a:t>
            </a:r>
            <a:endParaRPr b="1" sz="125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 HP[3] = +1*0.00535559 + -2*-0.00565757 + +1*-0.00621886 = 0.01045185</a:t>
            </a:r>
            <a:endParaRPr b="1" sz="125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 HP[4] = +1*-0.00565757 + -2*-0.00621886 + +1*-0.00565757 = 0.00112260</a:t>
            </a:r>
            <a:endParaRPr b="1" sz="125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Output after HP:</a:t>
            </a:r>
            <a:r>
              <a:rPr b="1" lang="en" sz="12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[ 0.00078958  0.00150298 -0.01291092  0.01045185  0.0011226 ]</a:t>
            </a:r>
            <a:endParaRPr b="1" sz="1600"/>
          </a:p>
        </p:txBody>
      </p:sp>
      <p:sp>
        <p:nvSpPr>
          <p:cNvPr id="872" name="Google Shape;872;p44"/>
          <p:cNvSpPr txBox="1"/>
          <p:nvPr/>
        </p:nvSpPr>
        <p:spPr>
          <a:xfrm>
            <a:off x="305375" y="1571550"/>
            <a:ext cx="8195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Original h[n]: [ 0.00306303  0.00345782  0.00535559 -0.00565757 -0.00621886]</a:t>
            </a:r>
            <a:endParaRPr b="1" sz="12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Padded for HP (pad=1): [ 0.00345782  0.00306303  0.00345782  0.00535559 -0.00565757 -0.00621886</a:t>
            </a:r>
            <a:endParaRPr b="1" sz="12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-0.00565757]</a:t>
            </a:r>
            <a:endParaRPr b="1" sz="12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5"/>
          <p:cNvSpPr txBox="1"/>
          <p:nvPr>
            <p:ph type="title"/>
          </p:nvPr>
        </p:nvSpPr>
        <p:spPr>
          <a:xfrm>
            <a:off x="720000" y="324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4.3: Applying Bandpass FIlter (Low Pass)</a:t>
            </a:r>
            <a:endParaRPr/>
          </a:p>
        </p:txBody>
      </p:sp>
      <p:sp>
        <p:nvSpPr>
          <p:cNvPr id="878" name="Google Shape;878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9" name="Google Shape;879;p45"/>
          <p:cNvSpPr txBox="1"/>
          <p:nvPr/>
        </p:nvSpPr>
        <p:spPr>
          <a:xfrm>
            <a:off x="720000" y="1109175"/>
            <a:ext cx="585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80" name="Google Shape;880;p45"/>
          <p:cNvSpPr txBox="1"/>
          <p:nvPr/>
        </p:nvSpPr>
        <p:spPr>
          <a:xfrm>
            <a:off x="419875" y="2767350"/>
            <a:ext cx="86088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Applying Low-Pass Filtering (kernel = [0.25, 0.5, 0.25]):</a:t>
            </a:r>
            <a:endParaRPr b="1" sz="125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 LP[0] = +0.25*0.00150298 + +0.5*0.00078958 + +0.25*0.00150298 = 0.00114628</a:t>
            </a:r>
            <a:endParaRPr b="1" sz="125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 LP[1] = +0.25*0.00078958 + +0.5*0.00150298 + +0.25*-0.01291092 = -0.00227885</a:t>
            </a:r>
            <a:endParaRPr b="1" sz="125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 LP[2] = +0.25*0.00150298 + +0.5*-0.01291092 + +0.25*0.01045185 = -0.00346675</a:t>
            </a:r>
            <a:endParaRPr b="1" sz="125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 LP[3] = +0.25*-0.01291092 + +0.5*0.01045185 + +0.25*0.00112260 = 0.00227885</a:t>
            </a:r>
            <a:endParaRPr b="1" sz="125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 LP[4] = +0.25*0.01045185 + +0.5*0.00112260 + +0.25*0.01045185 = 0.00578723</a:t>
            </a:r>
            <a:endParaRPr b="1" sz="125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Final Bandpass Filtered h̃[n]:</a:t>
            </a:r>
            <a:r>
              <a:rPr b="1" lang="en" sz="12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[ 0.00114628 -0.00227885 -0.00346675  0.00227885  0.00578723]</a:t>
            </a:r>
            <a:endParaRPr b="1" sz="125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81" name="Google Shape;881;p45"/>
          <p:cNvSpPr txBox="1"/>
          <p:nvPr/>
        </p:nvSpPr>
        <p:spPr>
          <a:xfrm>
            <a:off x="305375" y="1571550"/>
            <a:ext cx="81951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Padded for LP (pad=1): [ 0.00150298  0.00078958  0.00150298 -0.01291092  0.01045185  0.0011226</a:t>
            </a:r>
            <a:endParaRPr b="1" sz="12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0.01045185]</a:t>
            </a:r>
            <a:endParaRPr b="1" sz="12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46"/>
          <p:cNvSpPr txBox="1"/>
          <p:nvPr>
            <p:ph type="title"/>
          </p:nvPr>
        </p:nvSpPr>
        <p:spPr>
          <a:xfrm>
            <a:off x="720000" y="324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5: Applying </a:t>
            </a:r>
            <a:r>
              <a:rPr lang="en"/>
              <a:t>Fast Fourier Transform(FFT)</a:t>
            </a:r>
            <a:endParaRPr/>
          </a:p>
        </p:txBody>
      </p:sp>
      <p:sp>
        <p:nvSpPr>
          <p:cNvPr id="887" name="Google Shape;887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8" name="Google Shape;888;p46"/>
          <p:cNvSpPr txBox="1"/>
          <p:nvPr/>
        </p:nvSpPr>
        <p:spPr>
          <a:xfrm>
            <a:off x="720000" y="1109175"/>
            <a:ext cx="585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89" name="Google Shape;889;p46"/>
          <p:cNvSpPr txBox="1"/>
          <p:nvPr/>
        </p:nvSpPr>
        <p:spPr>
          <a:xfrm>
            <a:off x="267175" y="1259625"/>
            <a:ext cx="397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Applying </a:t>
            </a: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Discrete Fourier Transform:</a:t>
            </a: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/>
          </a:p>
        </p:txBody>
      </p:sp>
      <p:pic>
        <p:nvPicPr>
          <p:cNvPr id="890" name="Google Shape;890;p46" title="CodeCogsEq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762" y="1796074"/>
            <a:ext cx="235186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46"/>
          <p:cNvSpPr txBox="1"/>
          <p:nvPr/>
        </p:nvSpPr>
        <p:spPr>
          <a:xfrm>
            <a:off x="390950" y="2535925"/>
            <a:ext cx="397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Euler's</a:t>
            </a: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Formula</a:t>
            </a: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: </a:t>
            </a:r>
            <a:endParaRPr/>
          </a:p>
        </p:txBody>
      </p:sp>
      <p:pic>
        <p:nvPicPr>
          <p:cNvPr id="892" name="Google Shape;892;p46" title="CodeCogsEqn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8388" y="2971875"/>
            <a:ext cx="2417700" cy="31312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46"/>
          <p:cNvSpPr txBox="1"/>
          <p:nvPr/>
        </p:nvSpPr>
        <p:spPr>
          <a:xfrm>
            <a:off x="524250" y="3783500"/>
            <a:ext cx="397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Twiddle Factor Definition:</a:t>
            </a:r>
            <a:endParaRPr b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894" name="Google Shape;894;p46" title="CodeCogsEqn (2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8400" y="4096075"/>
            <a:ext cx="2923449" cy="4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6"/>
          <p:cNvSpPr txBox="1"/>
          <p:nvPr/>
        </p:nvSpPr>
        <p:spPr>
          <a:xfrm>
            <a:off x="6059575" y="4159900"/>
            <a:ext cx="1642800" cy="3231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[ N = Numbers of Frames ]</a:t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7"/>
          <p:cNvSpPr txBox="1"/>
          <p:nvPr>
            <p:ph type="title"/>
          </p:nvPr>
        </p:nvSpPr>
        <p:spPr>
          <a:xfrm>
            <a:off x="720000" y="324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5.1: Applying Fast Fourier Transform(FFT)</a:t>
            </a:r>
            <a:endParaRPr/>
          </a:p>
        </p:txBody>
      </p:sp>
      <p:sp>
        <p:nvSpPr>
          <p:cNvPr id="901" name="Google Shape;901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2" name="Google Shape;902;p47"/>
          <p:cNvSpPr txBox="1"/>
          <p:nvPr/>
        </p:nvSpPr>
        <p:spPr>
          <a:xfrm>
            <a:off x="720000" y="1109175"/>
            <a:ext cx="585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03" name="Google Shape;903;p47"/>
          <p:cNvSpPr txBox="1"/>
          <p:nvPr/>
        </p:nvSpPr>
        <p:spPr>
          <a:xfrm>
            <a:off x="267175" y="1259625"/>
            <a:ext cx="397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Applying DFT on  h̃ [n]:</a:t>
            </a:r>
            <a:endParaRPr/>
          </a:p>
        </p:txBody>
      </p:sp>
      <p:pic>
        <p:nvPicPr>
          <p:cNvPr id="904" name="Google Shape;904;p47" title="CodeCogsEqn (4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076" y="1949575"/>
            <a:ext cx="6035849" cy="24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8"/>
          <p:cNvSpPr txBox="1"/>
          <p:nvPr>
            <p:ph type="title"/>
          </p:nvPr>
        </p:nvSpPr>
        <p:spPr>
          <a:xfrm>
            <a:off x="720000" y="324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5.2: Applying Fast Fourier Transform(FFT)</a:t>
            </a:r>
            <a:endParaRPr/>
          </a:p>
        </p:txBody>
      </p:sp>
      <p:sp>
        <p:nvSpPr>
          <p:cNvPr id="910" name="Google Shape;910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1" name="Google Shape;911;p48"/>
          <p:cNvSpPr txBox="1"/>
          <p:nvPr/>
        </p:nvSpPr>
        <p:spPr>
          <a:xfrm>
            <a:off x="534375" y="1240550"/>
            <a:ext cx="82464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Original h[n]: [ 0.00306303  0.00345782  0.00535559 -0.00565757 -0.00621886]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Filtered h̃[n]: [ 0.00114628 -0.00227885 -0.00346675  0.00227885  0.00578723]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Sampling rate (fs): 30.0 Hz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FFT resolution = fs/N = 30.0/5 = 6.00 Hz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12" name="Google Shape;912;p48"/>
          <p:cNvSpPr txBox="1"/>
          <p:nvPr/>
        </p:nvSpPr>
        <p:spPr>
          <a:xfrm>
            <a:off x="763400" y="2614700"/>
            <a:ext cx="70440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k |  f_k (Hz) |                 H[k] (complex)                   |   |H[k]|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0 |    0.0000 |      (0.003466753142285626-0j)                   |  0.00347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1 |    6.0000 | (0.003191467175798018+0.011048467700696032j)     |  0.01150</a:t>
            </a:r>
            <a:endParaRPr b="1" sz="105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2 |   12.0000 | (-0.0020591420078777175-0.0007232714183607629j)  |  0.00218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3 |  -12.0000 | (-0.0020591420078777175+0.0007232714183607629j)  |  0.00218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4 |   -6.0000 | (0.003191467175798018-0.011048467700696032j)     |  0.01150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13" name="Google Shape;913;p48"/>
          <p:cNvSpPr txBox="1"/>
          <p:nvPr/>
        </p:nvSpPr>
        <p:spPr>
          <a:xfrm>
            <a:off x="7549650" y="1470675"/>
            <a:ext cx="1422300" cy="1877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adea"/>
                <a:ea typeface="Caladea"/>
                <a:cs typeface="Caladea"/>
                <a:sym typeface="Caladea"/>
              </a:rPr>
              <a:t>H[k] represents the complex amplitude of the k-th frequency component in the signal, revealing how strongly that frequency is present—its peak indicates the dominant heart rate.</a:t>
            </a:r>
            <a:endParaRPr sz="1100">
              <a:latin typeface="Caladea"/>
              <a:ea typeface="Caladea"/>
              <a:cs typeface="Caladea"/>
              <a:sym typeface="Calad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9"/>
          <p:cNvSpPr txBox="1"/>
          <p:nvPr>
            <p:ph type="title"/>
          </p:nvPr>
        </p:nvSpPr>
        <p:spPr>
          <a:xfrm>
            <a:off x="720000" y="324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5.2: Applying Fast Fourier Transform(FFT)</a:t>
            </a:r>
            <a:endParaRPr/>
          </a:p>
        </p:txBody>
      </p:sp>
      <p:sp>
        <p:nvSpPr>
          <p:cNvPr id="919" name="Google Shape;919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0" name="Google Shape;920;p49"/>
          <p:cNvSpPr txBox="1"/>
          <p:nvPr/>
        </p:nvSpPr>
        <p:spPr>
          <a:xfrm>
            <a:off x="898400" y="3590900"/>
            <a:ext cx="6632100" cy="1369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aladea"/>
              <a:buChar char="●"/>
            </a:pPr>
            <a:r>
              <a:rPr lang="en" sz="1100">
                <a:latin typeface="Caladea"/>
                <a:ea typeface="Caladea"/>
                <a:cs typeface="Caladea"/>
                <a:sym typeface="Caladea"/>
              </a:rPr>
              <a:t>H[k] represents the complex amplitude of the k-th frequency component in the signal, revealing how strongly that frequency is present—its peak indicates the dominant heart rate.</a:t>
            </a:r>
            <a:endParaRPr sz="1100">
              <a:latin typeface="Caladea"/>
              <a:ea typeface="Caladea"/>
              <a:cs typeface="Caladea"/>
              <a:sym typeface="Calade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aladea"/>
              <a:buChar char="●"/>
            </a:pPr>
            <a:r>
              <a:rPr lang="en" sz="1100">
                <a:latin typeface="Caladea"/>
                <a:ea typeface="Caladea"/>
                <a:cs typeface="Caladea"/>
                <a:sym typeface="Caladea"/>
              </a:rPr>
              <a:t>The magnitude spectrum ∣𝐻[𝑘]∣ is symmetric, so only the first half (up to  𝑁/2) contains unique frequency information.</a:t>
            </a:r>
            <a:endParaRPr sz="1100">
              <a:latin typeface="Caladea"/>
              <a:ea typeface="Caladea"/>
              <a:cs typeface="Caladea"/>
              <a:sym typeface="Calade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aladea"/>
              <a:buChar char="●"/>
            </a:pPr>
            <a:r>
              <a:rPr lang="en" sz="1100">
                <a:latin typeface="Caladea"/>
                <a:ea typeface="Caladea"/>
                <a:cs typeface="Caladea"/>
                <a:sym typeface="Caladea"/>
              </a:rPr>
              <a:t>Negative frequencies are redundant for real signals — they mirror the positive ones in amplitude and are complex conjugates in phase.</a:t>
            </a:r>
            <a:endParaRPr sz="1100">
              <a:latin typeface="Caladea"/>
              <a:ea typeface="Caladea"/>
              <a:cs typeface="Caladea"/>
              <a:sym typeface="Calade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Caladea"/>
              <a:buChar char="●"/>
            </a:pPr>
            <a:r>
              <a:rPr lang="en" sz="1100">
                <a:latin typeface="Caladea"/>
                <a:ea typeface="Caladea"/>
                <a:cs typeface="Caladea"/>
                <a:sym typeface="Caladea"/>
              </a:rPr>
              <a:t>We only analyze 𝑘=0 to 𝑁/2 (if 𝑁 is even) or (𝑁−1)/2 (if 𝑁 is odd) for heart rate detection.</a:t>
            </a:r>
            <a:endParaRPr sz="1100">
              <a:latin typeface="Caladea"/>
              <a:ea typeface="Caladea"/>
              <a:cs typeface="Caladea"/>
              <a:sym typeface="Caladea"/>
            </a:endParaRPr>
          </a:p>
        </p:txBody>
      </p:sp>
      <p:pic>
        <p:nvPicPr>
          <p:cNvPr id="921" name="Google Shape;921;p49" title="f90413e4-55b4-44b4-a20d-c7fce1f72b8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975" y="983250"/>
            <a:ext cx="5610074" cy="25217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50"/>
          <p:cNvSpPr txBox="1"/>
          <p:nvPr>
            <p:ph type="title"/>
          </p:nvPr>
        </p:nvSpPr>
        <p:spPr>
          <a:xfrm>
            <a:off x="720000" y="324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5.2: Applying Fast Fourier Transform(FFT)</a:t>
            </a:r>
            <a:endParaRPr/>
          </a:p>
        </p:txBody>
      </p:sp>
      <p:sp>
        <p:nvSpPr>
          <p:cNvPr id="927" name="Google Shape;927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8" name="Google Shape;928;p50"/>
          <p:cNvSpPr txBox="1"/>
          <p:nvPr/>
        </p:nvSpPr>
        <p:spPr>
          <a:xfrm>
            <a:off x="720000" y="1021075"/>
            <a:ext cx="70440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k |  f_k (Hz) |                 H[k] (complex)                   |   |H[k]|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0 |    0.0000 |      (0.003466753142285626-0j)                   |  0.00347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1 |    6.0000 | (0.003191467175798018+0.011048467700696032j)     |  0.01150</a:t>
            </a:r>
            <a:endParaRPr b="1" sz="105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2 |   12.0000 | (-0.0020591420078777175-0.0007232714183607629j)  |  0.00218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3 |  -12.0000 | (-0.0020591420078777175+0.0007232714183607629j)  |  0.00218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4 |   -6.0000 | (0.003191467175798018-0.011048467700696032j)     |  0.01150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29" name="Google Shape;929;p50" title="CodeCogsEq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205" y="2591725"/>
            <a:ext cx="4607596" cy="2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0" title="599ca98c-1299-493c-a090-671336eeec6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5500" y="3038450"/>
            <a:ext cx="6098503" cy="20003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1" name="Google Shape;931;p50"/>
          <p:cNvSpPr txBox="1"/>
          <p:nvPr/>
        </p:nvSpPr>
        <p:spPr>
          <a:xfrm>
            <a:off x="7521025" y="1613825"/>
            <a:ext cx="1422300" cy="2555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adea"/>
                <a:ea typeface="Caladea"/>
                <a:cs typeface="Caladea"/>
                <a:sym typeface="Caladea"/>
              </a:rPr>
              <a:t>The BPM is unrealistic (e.g., 360 BPM) because:</a:t>
            </a:r>
            <a:endParaRPr sz="1100">
              <a:latin typeface="Caladea"/>
              <a:ea typeface="Caladea"/>
              <a:cs typeface="Caladea"/>
              <a:sym typeface="Calad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adea"/>
              <a:ea typeface="Caladea"/>
              <a:cs typeface="Caladea"/>
              <a:sym typeface="Calade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adea"/>
                <a:ea typeface="Caladea"/>
                <a:cs typeface="Caladea"/>
                <a:sym typeface="Caladea"/>
              </a:rPr>
              <a:t>The signal is too short — only 5 frames sampled at 30 Hz gives a duration of ~0.17 seconds, which is insufficient to resolve true heart rate frequencies (typically 0.7–4 Hz or 42–240 BPM).</a:t>
            </a:r>
            <a:endParaRPr sz="1100">
              <a:latin typeface="Caladea"/>
              <a:ea typeface="Caladea"/>
              <a:cs typeface="Caladea"/>
              <a:sym typeface="Calad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51"/>
          <p:cNvSpPr txBox="1"/>
          <p:nvPr>
            <p:ph type="title"/>
          </p:nvPr>
        </p:nvSpPr>
        <p:spPr>
          <a:xfrm>
            <a:off x="720000" y="324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Applying POS in UBFC Dataset</a:t>
            </a:r>
            <a:endParaRPr/>
          </a:p>
        </p:txBody>
      </p:sp>
      <p:sp>
        <p:nvSpPr>
          <p:cNvPr id="937" name="Google Shape;937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8" name="Google Shape;938;p51"/>
          <p:cNvSpPr txBox="1"/>
          <p:nvPr/>
        </p:nvSpPr>
        <p:spPr>
          <a:xfrm>
            <a:off x="720000" y="1135575"/>
            <a:ext cx="7259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Total frames used: 1547                              </a:t>
            </a: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POS Estimated HR: 107.05,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Normalized RGB shape: (1547, 3)                      </a:t>
            </a: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Mean Ground Truth HR: 106.7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Dominant frequency: 1.7841 Hz			       </a:t>
            </a: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MAE: 0.35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Percentage Error: '0.32%'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Estimated Heart Rate: 107.05 bpm (</a:t>
            </a: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1.7841 Hz X 60 sec</a:t>
            </a: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  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39" name="Google Shape;939;p51"/>
          <p:cNvSpPr txBox="1"/>
          <p:nvPr/>
        </p:nvSpPr>
        <p:spPr>
          <a:xfrm>
            <a:off x="720000" y="2576525"/>
            <a:ext cx="7950600" cy="22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First 10 FFT bins: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k |f_k (Hz) |   |         H[k]          |           (complex)        |H[k]|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  0  0.000000      5.468348e-12-0.000000e+             00j        5.468348e-12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1  0.019392     -8.501821e+00-1.386808+              00j        8.614186e+00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  2  0.038785      2.406633e+00+1.131701e+             00j        2.659441e+00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  3  0.058177      5.949433e-01-5.461370e-             01j        8.076033e-01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  4  0.077569     -1.224793e-01+2.319030e-             01j        2.622598e-01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  5  0.096962     -2.133134e-01+8.615722e-             01j        8.875862e-01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  6  0.116354     -2.240612e-01-2.661160e+             00j        2.670576e+00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  7  0.135747     -3.501056e-01-1.716806e+             00j        1.752141e+00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8  8  0.155139      1.018283e+00+5.700549e-             01j        1.166989e+00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9  9  0.174531      1.160186e+00-1.053608e+             00j        1.567202e+00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52"/>
          <p:cNvSpPr txBox="1"/>
          <p:nvPr>
            <p:ph type="title"/>
          </p:nvPr>
        </p:nvSpPr>
        <p:spPr>
          <a:xfrm>
            <a:off x="720000" y="324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Applying POS in UBFC Dataset </a:t>
            </a:r>
            <a:r>
              <a:rPr lang="en"/>
              <a:t>Plotting</a:t>
            </a:r>
            <a:endParaRPr/>
          </a:p>
        </p:txBody>
      </p:sp>
      <p:sp>
        <p:nvSpPr>
          <p:cNvPr id="945" name="Google Shape;94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6" name="Google Shape;946;p52" title="53c47080-06af-4139-b38c-40b6ba5a435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00" y="964175"/>
            <a:ext cx="4486275" cy="14715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7" name="Google Shape;947;p52" title="00faedbe-52b7-499b-adba-7d5e1572fe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875" y="2435700"/>
            <a:ext cx="7196999" cy="253889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53"/>
          <p:cNvSpPr txBox="1"/>
          <p:nvPr>
            <p:ph type="title"/>
          </p:nvPr>
        </p:nvSpPr>
        <p:spPr>
          <a:xfrm>
            <a:off x="720000" y="241450"/>
            <a:ext cx="7704000" cy="8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Non-Contact Video-Based Assessment of the Respiratory Function</a:t>
            </a:r>
            <a:endParaRPr/>
          </a:p>
        </p:txBody>
      </p:sp>
      <p:sp>
        <p:nvSpPr>
          <p:cNvPr id="953" name="Google Shape;953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4" name="Google Shape;954;p53"/>
          <p:cNvSpPr txBox="1"/>
          <p:nvPr>
            <p:ph idx="4" type="subTitle"/>
          </p:nvPr>
        </p:nvSpPr>
        <p:spPr>
          <a:xfrm>
            <a:off x="720000" y="1448875"/>
            <a:ext cx="7836900" cy="31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Key Features of the Algorithm:</a:t>
            </a:r>
            <a:endParaRPr b="1"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This method utilizes a low-cost RGB-D camera to monitor respiratory patterns by analyzing body movements captured in video sequences.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Region of Interest (ROI) Detection:</a:t>
            </a:r>
            <a:r>
              <a:rPr lang="en" sz="1100"/>
              <a:t> The algorithm automatically identifies specific body regions, such as the chest or abdomen, which exhibit noticeable movements during respiration.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Motion Signal Extraction:</a:t>
            </a:r>
            <a:r>
              <a:rPr lang="en" sz="1100"/>
              <a:t> By computing the mean depth values within the ROI over time, the algorithm captures the subtle movements associated with breathing.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Signal Processing:</a:t>
            </a:r>
            <a:r>
              <a:rPr lang="en" sz="1100"/>
              <a:t> The extracted motion signals undergo filtering to isolate the respiratory frequency band, typically between 0.1 Hz and 0.5 Hz.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Frequency Analysis:</a:t>
            </a:r>
            <a:r>
              <a:rPr lang="en" sz="1100"/>
              <a:t> A Fourier Transform is applied to the filtered signal to identify the dominant frequency component, which corresponds to the respiratory rate.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7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POS: Plane Orthogonal to Skin method.</a:t>
            </a:r>
            <a:endParaRPr/>
          </a:p>
        </p:txBody>
      </p:sp>
      <p:sp>
        <p:nvSpPr>
          <p:cNvPr id="688" name="Google Shape;68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9" name="Google Shape;689;p27"/>
          <p:cNvSpPr txBox="1"/>
          <p:nvPr>
            <p:ph idx="4" type="subTitle"/>
          </p:nvPr>
        </p:nvSpPr>
        <p:spPr>
          <a:xfrm>
            <a:off x="720000" y="1448875"/>
            <a:ext cx="7836900" cy="10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High-Level Idea: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Plane-Orthogonal-to-Skin (POS) algorithm enhances pulse signals by projecting skin-color variations onto a motion-robust color subspace.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90" name="Google Shape;690;p27"/>
          <p:cNvSpPr txBox="1"/>
          <p:nvPr>
            <p:ph idx="4" type="subTitle"/>
          </p:nvPr>
        </p:nvSpPr>
        <p:spPr>
          <a:xfrm>
            <a:off x="824475" y="2622100"/>
            <a:ext cx="7836900" cy="14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Three Core Stages:</a:t>
            </a:r>
            <a:endParaRPr b="1" sz="13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Normalization of RGB: </a:t>
            </a:r>
            <a:r>
              <a:rPr lang="en"/>
              <a:t>Standardizes the color signal by removing illumination bias through mean normalization.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Projection onto POS Subspace :</a:t>
            </a:r>
            <a:r>
              <a:rPr b="1" lang="en" sz="1300"/>
              <a:t> </a:t>
            </a:r>
            <a:r>
              <a:rPr lang="en"/>
              <a:t>Transforms normalized RGB into a motion-resilient signal using a fixed color projection matrix.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B</a:t>
            </a:r>
            <a:r>
              <a:rPr b="1" lang="en"/>
              <a:t>andpass Filtering + FFT: </a:t>
            </a:r>
            <a:r>
              <a:rPr lang="en"/>
              <a:t>Isolates the pulse frequency band and computes the dominant frequency to estimate heart rate.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5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WorkFlow </a:t>
            </a:r>
            <a:endParaRPr/>
          </a:p>
        </p:txBody>
      </p:sp>
      <p:sp>
        <p:nvSpPr>
          <p:cNvPr id="960" name="Google Shape;960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1" name="Google Shape;961;p54"/>
          <p:cNvSpPr/>
          <p:nvPr/>
        </p:nvSpPr>
        <p:spPr>
          <a:xfrm>
            <a:off x="399950" y="1554650"/>
            <a:ext cx="24387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Grayscale Video (Chest ROI)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62" name="Google Shape;962;p54"/>
          <p:cNvSpPr/>
          <p:nvPr/>
        </p:nvSpPr>
        <p:spPr>
          <a:xfrm>
            <a:off x="400050" y="2465750"/>
            <a:ext cx="2438700" cy="49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Per-frame ROI Mean Intensity (s[n])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63" name="Google Shape;963;p54"/>
          <p:cNvSpPr/>
          <p:nvPr/>
        </p:nvSpPr>
        <p:spPr>
          <a:xfrm>
            <a:off x="616850" y="3396700"/>
            <a:ext cx="20049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sistant"/>
                <a:ea typeface="Assistant"/>
                <a:cs typeface="Assistant"/>
                <a:sym typeface="Assistant"/>
              </a:rPr>
              <a:t>Detrending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  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64" name="Google Shape;964;p54"/>
          <p:cNvSpPr/>
          <p:nvPr/>
        </p:nvSpPr>
        <p:spPr>
          <a:xfrm>
            <a:off x="629300" y="4412150"/>
            <a:ext cx="2004900" cy="45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"/>
                <a:ea typeface="Assistant"/>
                <a:cs typeface="Assistant"/>
                <a:sym typeface="Assistant"/>
              </a:rPr>
              <a:t> Butterworth Bandpass    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"/>
                <a:ea typeface="Assistant"/>
                <a:cs typeface="Assistant"/>
                <a:sym typeface="Assistant"/>
              </a:rPr>
              <a:t>(0.1–0.7 Hz)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65" name="Google Shape;965;p54"/>
          <p:cNvSpPr/>
          <p:nvPr/>
        </p:nvSpPr>
        <p:spPr>
          <a:xfrm>
            <a:off x="3491025" y="2868850"/>
            <a:ext cx="20049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FFT &amp; Peak Freq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66" name="Google Shape;966;p54"/>
          <p:cNvSpPr/>
          <p:nvPr/>
        </p:nvSpPr>
        <p:spPr>
          <a:xfrm>
            <a:off x="5804275" y="1454775"/>
            <a:ext cx="2752500" cy="45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RR Estimation (BPM)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967" name="Google Shape;967;p54"/>
          <p:cNvCxnSpPr>
            <a:stCxn id="961" idx="2"/>
            <a:endCxn id="962" idx="0"/>
          </p:cNvCxnSpPr>
          <p:nvPr/>
        </p:nvCxnSpPr>
        <p:spPr>
          <a:xfrm>
            <a:off x="1619300" y="1948250"/>
            <a:ext cx="0" cy="517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8" name="Google Shape;968;p54"/>
          <p:cNvCxnSpPr>
            <a:stCxn id="962" idx="2"/>
            <a:endCxn id="963" idx="0"/>
          </p:cNvCxnSpPr>
          <p:nvPr/>
        </p:nvCxnSpPr>
        <p:spPr>
          <a:xfrm>
            <a:off x="1619400" y="2963750"/>
            <a:ext cx="0" cy="432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9" name="Google Shape;969;p54"/>
          <p:cNvCxnSpPr>
            <a:stCxn id="963" idx="2"/>
            <a:endCxn id="964" idx="0"/>
          </p:cNvCxnSpPr>
          <p:nvPr/>
        </p:nvCxnSpPr>
        <p:spPr>
          <a:xfrm>
            <a:off x="1619300" y="3790300"/>
            <a:ext cx="12600" cy="621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0" name="Google Shape;970;p54"/>
          <p:cNvCxnSpPr>
            <a:stCxn id="964" idx="3"/>
            <a:endCxn id="965" idx="1"/>
          </p:cNvCxnSpPr>
          <p:nvPr/>
        </p:nvCxnSpPr>
        <p:spPr>
          <a:xfrm flipH="1" rot="10800000">
            <a:off x="2634200" y="3065750"/>
            <a:ext cx="856800" cy="1571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1" name="Google Shape;971;p54"/>
          <p:cNvCxnSpPr>
            <a:stCxn id="965" idx="3"/>
            <a:endCxn id="966" idx="1"/>
          </p:cNvCxnSpPr>
          <p:nvPr/>
        </p:nvCxnSpPr>
        <p:spPr>
          <a:xfrm flipH="1" rot="10800000">
            <a:off x="5495925" y="1679950"/>
            <a:ext cx="308400" cy="1385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55"/>
          <p:cNvSpPr txBox="1"/>
          <p:nvPr>
            <p:ph type="title"/>
          </p:nvPr>
        </p:nvSpPr>
        <p:spPr>
          <a:xfrm>
            <a:off x="720000" y="40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</a:t>
            </a:r>
            <a:r>
              <a:rPr lang="en"/>
              <a:t>ROI Selection &amp; Motion Signal Extraction </a:t>
            </a:r>
            <a:endParaRPr/>
          </a:p>
        </p:txBody>
      </p:sp>
      <p:sp>
        <p:nvSpPr>
          <p:cNvPr id="977" name="Google Shape;977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8" name="Google Shape;978;p55"/>
          <p:cNvSpPr txBox="1"/>
          <p:nvPr>
            <p:ph idx="4" type="subTitle"/>
          </p:nvPr>
        </p:nvSpPr>
        <p:spPr>
          <a:xfrm>
            <a:off x="777075" y="590288"/>
            <a:ext cx="7836900" cy="30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extract a raw 1D motion signal s[n] representing the average pixel intensity change over time from the chest region, where respiratory movement is expected to cause periodic pixel variations.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Face &amp; Chest Detection: </a:t>
            </a:r>
            <a:endParaRPr/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Detect face using a face detector </a:t>
            </a:r>
            <a:endParaRPr/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Based on face bounding box, define a lower region (chest ROI) below the face, typically using fixed ratios relative to face size.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Extract ROI across frames: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frame</a:t>
            </a:r>
            <a:r>
              <a:rPr i="1" lang="en"/>
              <a:t> f</a:t>
            </a:r>
            <a:r>
              <a:rPr lang="en"/>
              <a:t>  in the video:</a:t>
            </a:r>
            <a:endParaRPr/>
          </a:p>
          <a:p>
            <a:pPr indent="-3048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Extract the gray-scale ROI area.</a:t>
            </a:r>
            <a:endParaRPr/>
          </a:p>
          <a:p>
            <a:pPr indent="-3048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Compute the mean pixel intensity within this ROI: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979" name="Google Shape;979;p55" title="CodeCogsEq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610" y="3434975"/>
            <a:ext cx="172067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55"/>
          <p:cNvSpPr txBox="1"/>
          <p:nvPr/>
        </p:nvSpPr>
        <p:spPr>
          <a:xfrm>
            <a:off x="6132250" y="3096275"/>
            <a:ext cx="262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pixel intensity at position </a:t>
            </a:r>
            <a:r>
              <a:rPr lang="en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(x,y)</a:t>
            </a:r>
            <a:r>
              <a:rPr lang="en" sz="1000">
                <a:solidFill>
                  <a:schemeClr val="dk1"/>
                </a:solidFill>
              </a:rPr>
              <a:t> in frame </a:t>
            </a:r>
            <a:r>
              <a:rPr lang="en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endParaRPr sz="1300"/>
          </a:p>
        </p:txBody>
      </p:sp>
      <p:sp>
        <p:nvSpPr>
          <p:cNvPr id="981" name="Google Shape;981;p55"/>
          <p:cNvSpPr txBox="1"/>
          <p:nvPr/>
        </p:nvSpPr>
        <p:spPr>
          <a:xfrm>
            <a:off x="6435450" y="3828575"/>
            <a:ext cx="191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r>
              <a:rPr lang="en" sz="1000"/>
              <a:t>total number of pixels in ROI</a:t>
            </a:r>
            <a:endParaRPr sz="1000"/>
          </a:p>
        </p:txBody>
      </p:sp>
      <p:cxnSp>
        <p:nvCxnSpPr>
          <p:cNvPr id="982" name="Google Shape;982;p55"/>
          <p:cNvCxnSpPr>
            <a:endCxn id="979" idx="3"/>
          </p:cNvCxnSpPr>
          <p:nvPr/>
        </p:nvCxnSpPr>
        <p:spPr>
          <a:xfrm flipH="1">
            <a:off x="5356289" y="3244775"/>
            <a:ext cx="786900" cy="387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983" name="Google Shape;983;p55"/>
          <p:cNvCxnSpPr>
            <a:endCxn id="981" idx="1"/>
          </p:cNvCxnSpPr>
          <p:nvPr/>
        </p:nvCxnSpPr>
        <p:spPr>
          <a:xfrm>
            <a:off x="4175250" y="3805775"/>
            <a:ext cx="2260200" cy="199800"/>
          </a:xfrm>
          <a:prstGeom prst="bentConnector3">
            <a:avLst>
              <a:gd fmla="val -42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84" name="Google Shape;984;p55"/>
          <p:cNvSpPr txBox="1"/>
          <p:nvPr/>
        </p:nvSpPr>
        <p:spPr>
          <a:xfrm>
            <a:off x="672475" y="3743250"/>
            <a:ext cx="8686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      3.     </a:t>
            </a:r>
            <a:r>
              <a:rPr lang="en" sz="1100">
                <a:solidFill>
                  <a:schemeClr val="dk1"/>
                </a:solidFill>
              </a:rPr>
              <a:t>Build </a:t>
            </a: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s[n]</a:t>
            </a:r>
            <a:r>
              <a:rPr lang="en" sz="11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By repeating the above step across all video frames  f = 1  to  F, we get the raw motion signal s[n]: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                                                </a:t>
            </a:r>
            <a:r>
              <a:rPr i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  S[n] = Mean intensity in ROI at frame 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56"/>
          <p:cNvSpPr txBox="1"/>
          <p:nvPr>
            <p:ph type="title"/>
          </p:nvPr>
        </p:nvSpPr>
        <p:spPr>
          <a:xfrm>
            <a:off x="720000" y="297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1.1 : </a:t>
            </a:r>
            <a:r>
              <a:rPr lang="en"/>
              <a:t>Detect face using a face detector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90" name="Google Shape;990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1" name="Google Shape;991;p56"/>
          <p:cNvSpPr txBox="1"/>
          <p:nvPr/>
        </p:nvSpPr>
        <p:spPr>
          <a:xfrm>
            <a:off x="153850" y="1663650"/>
            <a:ext cx="49152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Total frames extracted: 1547</a:t>
            </a:r>
            <a:endParaRPr b="1" sz="11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Detected face box: [286 183 147 147]</a:t>
            </a:r>
            <a:endParaRPr b="1" sz="11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Calculated chest ROI: (286, 359, 147, 73)</a:t>
            </a:r>
            <a:endParaRPr b="1" sz="11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[x, y, w, h]</a:t>
            </a:r>
            <a:endParaRPr b="1" sz="11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x: The horizontal starting coordinate of the face in the frame</a:t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y: The vertical starting coordinate of the face </a:t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w: The width of the bounding box </a:t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h: The height of the bounding box </a:t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92" name="Google Shape;992;p56" title="9ff88803-68ea-48f7-acd3-3c92532617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525" y="1377475"/>
            <a:ext cx="3615224" cy="2864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7"/>
          <p:cNvSpPr txBox="1"/>
          <p:nvPr>
            <p:ph type="title"/>
          </p:nvPr>
        </p:nvSpPr>
        <p:spPr>
          <a:xfrm>
            <a:off x="720000" y="297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1.2 : </a:t>
            </a:r>
            <a:r>
              <a:rPr lang="en"/>
              <a:t>Extract the gray-scale ROI area.</a:t>
            </a:r>
            <a:r>
              <a:rPr lang="en"/>
              <a:t> </a:t>
            </a:r>
            <a:endParaRPr/>
          </a:p>
        </p:txBody>
      </p:sp>
      <p:sp>
        <p:nvSpPr>
          <p:cNvPr id="998" name="Google Shape;998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57"/>
          <p:cNvSpPr txBox="1"/>
          <p:nvPr/>
        </p:nvSpPr>
        <p:spPr>
          <a:xfrm>
            <a:off x="153850" y="1663650"/>
            <a:ext cx="81381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rgbClr val="191919"/>
                </a:solidFill>
                <a:latin typeface="Courier New"/>
                <a:ea typeface="Courier New"/>
                <a:cs typeface="Courier New"/>
                <a:sym typeface="Courier New"/>
              </a:rPr>
              <a:t>For Single frame:</a:t>
            </a:r>
            <a:endParaRPr b="1" sz="1300" u="sng">
              <a:solidFill>
                <a:srgbClr val="19191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u="sng">
              <a:solidFill>
                <a:srgbClr val="19191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ROI: (286, 359, 147, 73)</a:t>
            </a:r>
            <a:endParaRPr b="1" sz="1200" u="sng">
              <a:solidFill>
                <a:srgbClr val="19191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u="sng">
              <a:solidFill>
                <a:srgbClr val="19191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Convert the frame to grayscale:</a:t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000"/>
              <a:buFont typeface="Courier New"/>
              <a:buChar char="●"/>
            </a:pPr>
            <a:r>
              <a:rPr b="1" lang="en" sz="10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Formula (OpenCV uses standard BT.601 conversion):</a:t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Gray(𝑥,𝑦)=</a:t>
            </a:r>
            <a:r>
              <a:rPr b="1" lang="en" sz="11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0.299</a:t>
            </a:r>
            <a:r>
              <a:rPr b="1" lang="en" sz="11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×𝑅(𝑥,</a:t>
            </a:r>
            <a:r>
              <a:rPr b="1" lang="en" sz="11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𝑦</a:t>
            </a:r>
            <a:r>
              <a:rPr b="1" lang="en" sz="11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)+</a:t>
            </a:r>
            <a:r>
              <a:rPr b="1" lang="en" sz="11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0.587</a:t>
            </a:r>
            <a:r>
              <a:rPr b="1" lang="en" sz="11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×𝐺(𝑥,𝑦)+</a:t>
            </a:r>
            <a:r>
              <a:rPr b="1" lang="en" sz="11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0.114</a:t>
            </a:r>
            <a:r>
              <a:rPr b="1" lang="en" sz="11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×𝐵(𝑥,𝑦)</a:t>
            </a:r>
            <a:endParaRPr b="1" sz="11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This ensures only intensity, removing color influence.</a:t>
            </a:r>
            <a:br>
              <a:rPr b="1" lang="en" sz="10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000"/>
              <a:buFont typeface="Courier New"/>
              <a:buChar char="●"/>
            </a:pPr>
            <a:r>
              <a:rPr b="1" lang="en" sz="10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Extract the ROI patch from the grayscale frame:</a:t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ROI region:</a:t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ROI=gray[359:359+73,286:286+147]</a:t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  =gray[359:432,286:433]</a:t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0" name="Google Shape;1000;p57"/>
          <p:cNvSpPr txBox="1"/>
          <p:nvPr/>
        </p:nvSpPr>
        <p:spPr>
          <a:xfrm>
            <a:off x="6237300" y="2538300"/>
            <a:ext cx="2542200" cy="785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The human eye is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most sensitive to Green → weight </a:t>
            </a:r>
            <a:r>
              <a:rPr b="1" lang="en" sz="10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0.587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Less sensitive to Red → weight </a:t>
            </a:r>
            <a:r>
              <a:rPr b="1" lang="en" sz="10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0.299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Least sensitive to Blue → weight </a:t>
            </a:r>
            <a:r>
              <a:rPr b="1" lang="en" sz="10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0.114</a:t>
            </a:r>
            <a:endParaRPr sz="9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58"/>
          <p:cNvSpPr txBox="1"/>
          <p:nvPr>
            <p:ph type="title"/>
          </p:nvPr>
        </p:nvSpPr>
        <p:spPr>
          <a:xfrm>
            <a:off x="720000" y="297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1.3 : </a:t>
            </a:r>
            <a:r>
              <a:rPr lang="en"/>
              <a:t>Extract the gray-scale ROI area.</a:t>
            </a:r>
            <a:r>
              <a:rPr lang="en"/>
              <a:t> </a:t>
            </a:r>
            <a:endParaRPr/>
          </a:p>
        </p:txBody>
      </p:sp>
      <p:sp>
        <p:nvSpPr>
          <p:cNvPr id="1006" name="Google Shape;1006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7" name="Google Shape;1007;p58"/>
          <p:cNvSpPr txBox="1"/>
          <p:nvPr/>
        </p:nvSpPr>
        <p:spPr>
          <a:xfrm>
            <a:off x="365575" y="1038925"/>
            <a:ext cx="4421700" cy="3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Number of pixels = 73 (rows)×147 (columns) = 10731</a:t>
            </a:r>
            <a:endParaRPr b="1" sz="11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First 10 pixel values:</a:t>
            </a:r>
            <a:endParaRPr b="1" sz="11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[137 121 116 106  87  88  91  88  65  66………]</a:t>
            </a:r>
            <a:endParaRPr b="1" sz="11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08" name="Google Shape;1008;p58" title="eaf66cd2-7198-4b20-9d7f-59317f60930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77" y="1426075"/>
            <a:ext cx="5930374" cy="24866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9" name="Google Shape;1009;p58"/>
          <p:cNvSpPr txBox="1"/>
          <p:nvPr/>
        </p:nvSpPr>
        <p:spPr>
          <a:xfrm>
            <a:off x="6462600" y="1426075"/>
            <a:ext cx="2174700" cy="3198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/>
              <a:t>Assume pixel at (x,y)=(100,150) has:</a:t>
            </a:r>
            <a:endParaRPr sz="900"/>
          </a:p>
          <a:p>
            <a:pPr indent="-266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"/>
              <a:buChar char="●"/>
            </a:pPr>
            <a:r>
              <a:rPr lang="en" sz="900"/>
              <a:t>R(100,150) = </a:t>
            </a:r>
            <a:r>
              <a:rPr lang="en" sz="900"/>
              <a:t>145.78</a:t>
            </a:r>
            <a:endParaRPr sz="900"/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Char char="●"/>
            </a:pPr>
            <a:r>
              <a:rPr lang="en" sz="900"/>
              <a:t>G(100,150) = </a:t>
            </a:r>
            <a:r>
              <a:rPr lang="en" sz="900"/>
              <a:t>130</a:t>
            </a:r>
            <a:endParaRPr sz="900"/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Char char="●"/>
            </a:pPr>
            <a:r>
              <a:rPr lang="en" sz="900"/>
              <a:t>B(100,150) =  </a:t>
            </a:r>
            <a:r>
              <a:rPr lang="en" sz="900"/>
              <a:t>150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Using,</a:t>
            </a:r>
            <a:br>
              <a:rPr lang="en" sz="900">
                <a:solidFill>
                  <a:schemeClr val="dk1"/>
                </a:solidFill>
              </a:rPr>
            </a:br>
            <a:r>
              <a:rPr b="1" lang="en" sz="9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Gray(𝑥,𝑦) = </a:t>
            </a:r>
            <a:r>
              <a:rPr b="1" lang="en" sz="9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0.299</a:t>
            </a:r>
            <a:r>
              <a:rPr b="1" lang="en" sz="9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×𝑅(𝑥,𝑦)</a:t>
            </a:r>
            <a:endParaRPr b="1" sz="9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+</a:t>
            </a:r>
            <a:r>
              <a:rPr b="1" lang="en" sz="9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0.587</a:t>
            </a:r>
            <a:r>
              <a:rPr b="1" lang="en" sz="9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×𝐺(𝑥,𝑦)</a:t>
            </a:r>
            <a:endParaRPr b="1" sz="9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+</a:t>
            </a:r>
            <a:r>
              <a:rPr b="1" lang="en" sz="9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0.114</a:t>
            </a:r>
            <a:r>
              <a:rPr b="1" lang="en" sz="9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×𝐵(𝑥,𝑦)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/>
              <a:t>Gray(100,150) =    0.299×145.78</a:t>
            </a:r>
            <a:br>
              <a:rPr lang="en" sz="900"/>
            </a:br>
            <a:r>
              <a:rPr lang="en" sz="900"/>
              <a:t>		+0.587×130</a:t>
            </a:r>
            <a:br>
              <a:rPr lang="en" sz="900"/>
            </a:br>
            <a:r>
              <a:rPr lang="en" sz="900"/>
              <a:t>		+0.114×150 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/>
              <a:t>=137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9"/>
          <p:cNvSpPr txBox="1"/>
          <p:nvPr>
            <p:ph type="title"/>
          </p:nvPr>
        </p:nvSpPr>
        <p:spPr>
          <a:xfrm>
            <a:off x="720000" y="297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1.3 : </a:t>
            </a:r>
            <a:r>
              <a:rPr lang="en"/>
              <a:t>Compute  Mean Pixel Intensity</a:t>
            </a:r>
            <a:r>
              <a:rPr lang="en"/>
              <a:t> </a:t>
            </a:r>
            <a:endParaRPr/>
          </a:p>
        </p:txBody>
      </p:sp>
      <p:sp>
        <p:nvSpPr>
          <p:cNvPr id="1015" name="Google Shape;1015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6" name="Google Shape;1016;p59"/>
          <p:cNvSpPr txBox="1"/>
          <p:nvPr/>
        </p:nvSpPr>
        <p:spPr>
          <a:xfrm>
            <a:off x="251700" y="1313588"/>
            <a:ext cx="442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For Frame - 1:</a:t>
            </a:r>
            <a:endParaRPr b="1" sz="11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Mean pixel intensity in ROI</a:t>
            </a:r>
            <a:endParaRPr b="1" sz="11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17" name="Google Shape;1017;p59" title="CodeCogsEq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837" y="2226625"/>
            <a:ext cx="263089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9" title="eaf66cd2-7198-4b20-9d7f-59317f60930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0825" y="1690375"/>
            <a:ext cx="5141574" cy="21558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9" name="Google Shape;1019;p59" title="CodeCogsEq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663" y="3177050"/>
            <a:ext cx="281323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9" title="CodeCogsEqn (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674" y="4127475"/>
            <a:ext cx="4197673" cy="2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59"/>
          <p:cNvSpPr txBox="1"/>
          <p:nvPr/>
        </p:nvSpPr>
        <p:spPr>
          <a:xfrm>
            <a:off x="931400" y="4463075"/>
            <a:ext cx="546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143.3205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60"/>
          <p:cNvSpPr txBox="1"/>
          <p:nvPr>
            <p:ph type="title"/>
          </p:nvPr>
        </p:nvSpPr>
        <p:spPr>
          <a:xfrm>
            <a:off x="720000" y="297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1.3 : </a:t>
            </a:r>
            <a:r>
              <a:rPr lang="en"/>
              <a:t>Compute Mean Pixel Intensity</a:t>
            </a:r>
            <a:r>
              <a:rPr lang="en"/>
              <a:t> </a:t>
            </a:r>
            <a:endParaRPr/>
          </a:p>
        </p:txBody>
      </p:sp>
      <p:sp>
        <p:nvSpPr>
          <p:cNvPr id="1027" name="Google Shape;1027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8" name="Google Shape;1028;p60"/>
          <p:cNvSpPr txBox="1"/>
          <p:nvPr/>
        </p:nvSpPr>
        <p:spPr>
          <a:xfrm>
            <a:off x="251700" y="1313600"/>
            <a:ext cx="46464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Numerical example for first 10 frames:</a:t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Frame 1: Mean pixel intensity in ROI = 143.3205</a:t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Frame 2: Mean pixel intensity in ROI = 143.2880</a:t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Frame 3: Mean pixel intensity in ROI = 143.2570</a:t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Frame 4: Mean pixel intensity in ROI = 143.2447</a:t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Frame 5: Mean pixel intensity in ROI = 143.1617</a:t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Frame 6: Mean pixel intensity in ROI = 143.1668</a:t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Frame 7: Mean pixel intensity in ROI = 143.1148</a:t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Frame 8: Mean pixel intensity in ROI = 143.1241</a:t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Frame 9: Mean pixel intensity in ROI = 143.0990</a:t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Frame 10: Mean pixel intensity in ROI = 143.0637</a:t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Extracted s[n] length: 1547</a:t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Min: 141.36, Max: 143.72, Mean: 142.31</a:t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29" name="Google Shape;1029;p60" title="98f33103-ed1b-41d9-9aba-5e8f975648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100" y="1218688"/>
            <a:ext cx="4733324" cy="18183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0" name="Google Shape;1030;p60" title="c58ff7a6-f414-4fbd-9257-c2593262819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100" y="3180100"/>
            <a:ext cx="4733325" cy="158586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1"/>
          <p:cNvSpPr txBox="1"/>
          <p:nvPr>
            <p:ph type="title"/>
          </p:nvPr>
        </p:nvSpPr>
        <p:spPr>
          <a:xfrm>
            <a:off x="720000" y="297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Step 2: Preprocessing s[n] (Detrending + Bandpass Filtering)</a:t>
            </a:r>
            <a:r>
              <a:rPr lang="en"/>
              <a:t> </a:t>
            </a:r>
            <a:endParaRPr/>
          </a:p>
        </p:txBody>
      </p:sp>
      <p:sp>
        <p:nvSpPr>
          <p:cNvPr id="1036" name="Google Shape;1036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61"/>
          <p:cNvSpPr txBox="1"/>
          <p:nvPr>
            <p:ph idx="4" type="subTitle"/>
          </p:nvPr>
        </p:nvSpPr>
        <p:spPr>
          <a:xfrm>
            <a:off x="720000" y="1183150"/>
            <a:ext cx="6436800" cy="16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The raw s[n] contains both:</a:t>
            </a:r>
            <a:endParaRPr b="1"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Breathing signal (slow, periodic changes).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Motion artifacts, slow drifts, lighting changes, etc.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Need to remove the global trend (detrending) and filter only the respiratory frequency band (0.1–0.7 Hz).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038" name="Google Shape;1038;p61"/>
          <p:cNvSpPr txBox="1"/>
          <p:nvPr/>
        </p:nvSpPr>
        <p:spPr>
          <a:xfrm>
            <a:off x="2908050" y="2878150"/>
            <a:ext cx="3327900" cy="1746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In </a:t>
            </a:r>
            <a:r>
              <a:rPr b="1" lang="en" sz="900">
                <a:solidFill>
                  <a:schemeClr val="dk1"/>
                </a:solidFill>
              </a:rPr>
              <a:t>respiratory rate (RR)</a:t>
            </a:r>
            <a:r>
              <a:rPr lang="en" sz="900">
                <a:solidFill>
                  <a:schemeClr val="dk1"/>
                </a:solidFill>
              </a:rPr>
              <a:t>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en" sz="900">
                <a:solidFill>
                  <a:schemeClr val="dk1"/>
                </a:solidFill>
              </a:rPr>
              <a:t>0.1 Hz = 6 breaths per minute (bpm)</a:t>
            </a:r>
            <a:br>
              <a:rPr b="1"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0.1Hz×60sec/min = 6 bpm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en" sz="900">
                <a:solidFill>
                  <a:schemeClr val="dk1"/>
                </a:solidFill>
              </a:rPr>
              <a:t>0.7 Hz = 42 bpm</a:t>
            </a:r>
            <a:br>
              <a:rPr b="1"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 </a:t>
            </a:r>
            <a:r>
              <a:rPr lang="en" sz="900">
                <a:solidFill>
                  <a:schemeClr val="dk1"/>
                </a:solidFill>
              </a:rPr>
              <a:t>0.7Hz×60 = 42 bpm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human breathing is typically between 6 and 42 bpm, which equals 0.1 to 0.7 Hz.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62"/>
          <p:cNvSpPr txBox="1"/>
          <p:nvPr>
            <p:ph type="title"/>
          </p:nvPr>
        </p:nvSpPr>
        <p:spPr>
          <a:xfrm>
            <a:off x="720000" y="145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Step 2.1 : Detrending </a:t>
            </a:r>
            <a:endParaRPr/>
          </a:p>
        </p:txBody>
      </p:sp>
      <p:sp>
        <p:nvSpPr>
          <p:cNvPr id="1044" name="Google Shape;1044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62"/>
          <p:cNvSpPr txBox="1"/>
          <p:nvPr>
            <p:ph idx="4" type="subTitle"/>
          </p:nvPr>
        </p:nvSpPr>
        <p:spPr>
          <a:xfrm>
            <a:off x="786425" y="861575"/>
            <a:ext cx="7319400" cy="16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latin typeface="Courier New"/>
                <a:ea typeface="Courier New"/>
                <a:cs typeface="Courier New"/>
                <a:sym typeface="Courier New"/>
              </a:rPr>
              <a:t>The linear detrend removes: trend(n)=a⋅n+b              </a:t>
            </a:r>
            <a:r>
              <a:rPr b="1" lang="en" sz="1050">
                <a:solidFill>
                  <a:srgbClr val="5B0F00"/>
                </a:solidFill>
                <a:latin typeface="Courier New"/>
                <a:ea typeface="Courier New"/>
                <a:cs typeface="Courier New"/>
                <a:sym typeface="Courier New"/>
              </a:rPr>
              <a:t>detrended = trend(n) - s[n]</a:t>
            </a:r>
            <a:endParaRPr b="1" sz="1050">
              <a:solidFill>
                <a:srgbClr val="5B0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latin typeface="Courier New"/>
                <a:ea typeface="Courier New"/>
                <a:cs typeface="Courier New"/>
                <a:sym typeface="Courier New"/>
              </a:rPr>
              <a:t>fit s[n] to a line 𝑦 = 𝑎⋅𝑛 + 𝑏</a:t>
            </a:r>
            <a:endParaRPr b="1"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latin typeface="Courier New"/>
                <a:ea typeface="Courier New"/>
                <a:cs typeface="Courier New"/>
                <a:sym typeface="Courier New"/>
              </a:rPr>
              <a:t>Total frames = 1547</a:t>
            </a:r>
            <a:endParaRPr b="1"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latin typeface="Courier New"/>
                <a:ea typeface="Courier New"/>
                <a:cs typeface="Courier New"/>
                <a:sym typeface="Courier New"/>
              </a:rPr>
              <a:t>Here,</a:t>
            </a:r>
            <a:endParaRPr b="1"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046" name="Google Shape;1046;p62" title="CodeCogsEqn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050" y="1789450"/>
            <a:ext cx="2503199" cy="4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62" title="CodeCogsEqn (3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6625" y="1789450"/>
            <a:ext cx="2156774" cy="4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62" title="CodeCogsEqn (5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479" y="2556576"/>
            <a:ext cx="6713851" cy="2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62"/>
          <p:cNvSpPr txBox="1"/>
          <p:nvPr/>
        </p:nvSpPr>
        <p:spPr>
          <a:xfrm>
            <a:off x="515950" y="3537275"/>
            <a:ext cx="2389200" cy="1108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Σn = 1197378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Σn² = 1235294970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Σs[n] = 220153.18283477775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Σn⋅s[n] = 170142072.84316468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Slope (a) = -0.726892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Intercept (b) = 704.923780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1050" name="Google Shape;1050;p62"/>
          <p:cNvSpPr txBox="1"/>
          <p:nvPr/>
        </p:nvSpPr>
        <p:spPr>
          <a:xfrm>
            <a:off x="3096950" y="2953025"/>
            <a:ext cx="5733300" cy="212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—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 Summary Table (First 10 frames) —------------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 | </a:t>
            </a: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s[n] (actual)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| </a:t>
            </a: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trend[n] (full signal)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| </a:t>
            </a: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detrended s[n]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1       143.3205               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704.1969       -560.8764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2       143.2880                703.4700       -560.1820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   3       143.2570                702.7431       -559.4861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   4       143.2447                702.0162       -558.7715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   5       143.1617                701.2893       -558.1276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   6       143.1668                700.5624       -557.3956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   7       143.1148                699.8355       -556.7207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   8       143.1241                699.1086       -555.9845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8   9       143.0990                698.3818       -555.2828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9  10       143.0637                697.6549       -554.5911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63"/>
          <p:cNvSpPr txBox="1"/>
          <p:nvPr>
            <p:ph type="title"/>
          </p:nvPr>
        </p:nvSpPr>
        <p:spPr>
          <a:xfrm>
            <a:off x="720000" y="108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Step 2.2: Butterworth </a:t>
            </a:r>
            <a:r>
              <a:rPr lang="en" sz="2300"/>
              <a:t>Bandpass Filtering</a:t>
            </a:r>
            <a:r>
              <a:rPr lang="en" sz="2300"/>
              <a:t> (0.1–0.7 Hz)</a:t>
            </a:r>
            <a:r>
              <a:rPr lang="en"/>
              <a:t> </a:t>
            </a:r>
            <a:endParaRPr/>
          </a:p>
        </p:txBody>
      </p:sp>
      <p:sp>
        <p:nvSpPr>
          <p:cNvPr id="1056" name="Google Shape;1056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7" name="Google Shape;1057;p63"/>
          <p:cNvSpPr txBox="1"/>
          <p:nvPr>
            <p:ph idx="4" type="subTitle"/>
          </p:nvPr>
        </p:nvSpPr>
        <p:spPr>
          <a:xfrm>
            <a:off x="720000" y="756125"/>
            <a:ext cx="6436800" cy="16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/>
              <a:t>Type:</a:t>
            </a:r>
            <a:r>
              <a:rPr lang="en" sz="1100"/>
              <a:t> 3rd-order Butterworth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/>
              <a:t>Band:</a:t>
            </a:r>
            <a:r>
              <a:rPr lang="en" sz="1100"/>
              <a:t> 0.1 Hz to 0.7 Hz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ssistant"/>
              <a:buChar char="●"/>
            </a:pPr>
            <a:r>
              <a:rPr b="1" lang="en" sz="1100"/>
              <a:t>Reason:</a:t>
            </a: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/>
              <a:t>This band contains the </a:t>
            </a:r>
            <a:r>
              <a:rPr b="1" lang="en" sz="1100"/>
              <a:t>typical human breathing rate frequency range</a:t>
            </a:r>
            <a:r>
              <a:rPr lang="en" sz="1100"/>
              <a:t>, corresponding to </a:t>
            </a:r>
            <a:r>
              <a:rPr b="1" lang="en" sz="1100"/>
              <a:t>6 bpm (0.1 Hz) to 42 bpm (0.7 Hz)</a:t>
            </a:r>
            <a:r>
              <a:rPr lang="en" sz="1100"/>
              <a:t>.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ssistant"/>
              <a:buChar char="○"/>
            </a:pPr>
            <a:r>
              <a:rPr lang="en" sz="1100"/>
              <a:t>Butterworth filter is used because it has: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</a:pPr>
            <a:r>
              <a:rPr b="1" lang="en" sz="1100"/>
              <a:t>Maximally flat frequency response</a:t>
            </a:r>
            <a:r>
              <a:rPr lang="en" sz="1100"/>
              <a:t> in the passband.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</a:pPr>
            <a:r>
              <a:rPr b="1" lang="en" sz="1100"/>
              <a:t>No ripples</a:t>
            </a:r>
            <a:r>
              <a:rPr lang="en" sz="1100"/>
              <a:t>, smooth and stable filtering.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</a:pPr>
            <a:r>
              <a:rPr lang="en" sz="1100"/>
              <a:t>Suitable for physiological signals (soft edges, no distortion of the waveform shape).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058" name="Google Shape;1058;p63"/>
          <p:cNvSpPr txBox="1"/>
          <p:nvPr/>
        </p:nvSpPr>
        <p:spPr>
          <a:xfrm>
            <a:off x="1194600" y="2839200"/>
            <a:ext cx="6754800" cy="212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—-------------- Summary Table (First 10 frames) —------------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 | </a:t>
            </a: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s[n] (actual)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| </a:t>
            </a: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trend[n] (full signal)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| </a:t>
            </a: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detrended s[n]    filtered s̃[n]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   1       143.3205                704.1969       -560.8764        -9.4574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2       143.2880                703.4700       -560.1820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-8.8952        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   3       143.2570                702.7431       -559.4861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-8.3434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   4       143.2447                702.0162       -558.7715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-7.8037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   5       143.1617                701.2893       -558.1276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-7.2774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   6       143.1668                700.5624       -557.3956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-6.7665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   7       143.1148                699.8355       -556.7207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-6.2710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   8       143.1241                699.1086       -555.9845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-5.7918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8   9       143.0990                698.3818       -555.2828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-5.3294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9  10       143.0637                697.6549       -554.5911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-4.8838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28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OS: WorkFlow </a:t>
            </a:r>
            <a:endParaRPr/>
          </a:p>
        </p:txBody>
      </p:sp>
      <p:sp>
        <p:nvSpPr>
          <p:cNvPr id="696" name="Google Shape;69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7" name="Google Shape;697;p28"/>
          <p:cNvSpPr/>
          <p:nvPr/>
        </p:nvSpPr>
        <p:spPr>
          <a:xfrm>
            <a:off x="641850" y="1743475"/>
            <a:ext cx="20049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Assistant"/>
                <a:ea typeface="Assistant"/>
                <a:cs typeface="Assistant"/>
                <a:sym typeface="Assistant"/>
              </a:rPr>
              <a:t>R</a:t>
            </a:r>
            <a:r>
              <a:rPr b="1" lang="en">
                <a:solidFill>
                  <a:srgbClr val="38761D"/>
                </a:solidFill>
                <a:latin typeface="Assistant"/>
                <a:ea typeface="Assistant"/>
                <a:cs typeface="Assistant"/>
                <a:sym typeface="Assistant"/>
              </a:rPr>
              <a:t>G</a:t>
            </a:r>
            <a:r>
              <a:rPr b="1" lang="en">
                <a:solidFill>
                  <a:srgbClr val="1155CC"/>
                </a:solidFill>
                <a:latin typeface="Assistant"/>
                <a:ea typeface="Assistant"/>
                <a:cs typeface="Assistant"/>
                <a:sym typeface="Assistant"/>
              </a:rPr>
              <a:t>B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 Video (Face ROI) 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98" name="Google Shape;698;p28"/>
          <p:cNvSpPr/>
          <p:nvPr/>
        </p:nvSpPr>
        <p:spPr>
          <a:xfrm>
            <a:off x="641850" y="2570150"/>
            <a:ext cx="20049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Per-frame</a:t>
            </a:r>
            <a:r>
              <a:rPr b="1" lang="en">
                <a:solidFill>
                  <a:srgbClr val="98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1" lang="en">
                <a:solidFill>
                  <a:srgbClr val="980000"/>
                </a:solidFill>
                <a:latin typeface="Assistant"/>
                <a:ea typeface="Assistant"/>
                <a:cs typeface="Assistant"/>
                <a:sym typeface="Assistant"/>
              </a:rPr>
              <a:t>R</a:t>
            </a:r>
            <a:r>
              <a:rPr b="1" lang="en">
                <a:solidFill>
                  <a:srgbClr val="38761D"/>
                </a:solidFill>
                <a:latin typeface="Assistant"/>
                <a:ea typeface="Assistant"/>
                <a:cs typeface="Assistant"/>
                <a:sym typeface="Assistant"/>
              </a:rPr>
              <a:t>G</a:t>
            </a:r>
            <a:r>
              <a:rPr b="1" lang="en">
                <a:solidFill>
                  <a:srgbClr val="1155CC"/>
                </a:solidFill>
                <a:latin typeface="Assistant"/>
                <a:ea typeface="Assistant"/>
                <a:cs typeface="Assistant"/>
                <a:sym typeface="Assistant"/>
              </a:rPr>
              <a:t>B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 Means 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99" name="Google Shape;699;p28"/>
          <p:cNvSpPr/>
          <p:nvPr/>
        </p:nvSpPr>
        <p:spPr>
          <a:xfrm>
            <a:off x="641850" y="3396825"/>
            <a:ext cx="20049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Assistant"/>
                <a:ea typeface="Assistant"/>
                <a:cs typeface="Assistant"/>
                <a:sym typeface="Assistant"/>
              </a:rPr>
              <a:t>R</a:t>
            </a:r>
            <a:r>
              <a:rPr b="1" lang="en">
                <a:solidFill>
                  <a:srgbClr val="38761D"/>
                </a:solidFill>
                <a:latin typeface="Assistant"/>
                <a:ea typeface="Assistant"/>
                <a:cs typeface="Assistant"/>
                <a:sym typeface="Assistant"/>
              </a:rPr>
              <a:t>G</a:t>
            </a:r>
            <a:r>
              <a:rPr b="1" lang="en">
                <a:solidFill>
                  <a:srgbClr val="1155CC"/>
                </a:solidFill>
                <a:latin typeface="Assistant"/>
                <a:ea typeface="Assistant"/>
                <a:cs typeface="Assistant"/>
                <a:sym typeface="Assistant"/>
              </a:rPr>
              <a:t>B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Normalization  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00" name="Google Shape;700;p28"/>
          <p:cNvSpPr/>
          <p:nvPr/>
        </p:nvSpPr>
        <p:spPr>
          <a:xfrm>
            <a:off x="641850" y="4288425"/>
            <a:ext cx="20049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POS Projection (S1, S2)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01" name="Google Shape;701;p28"/>
          <p:cNvSpPr/>
          <p:nvPr/>
        </p:nvSpPr>
        <p:spPr>
          <a:xfrm>
            <a:off x="3196850" y="2963750"/>
            <a:ext cx="20049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h(t) Signal Extraction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02" name="Google Shape;702;p28"/>
          <p:cNvSpPr/>
          <p:nvPr/>
        </p:nvSpPr>
        <p:spPr>
          <a:xfrm>
            <a:off x="5416350" y="1948250"/>
            <a:ext cx="2752500" cy="45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Bandpass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(0.7–4.0 Hz)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03" name="Google Shape;703;p28"/>
          <p:cNvSpPr/>
          <p:nvPr/>
        </p:nvSpPr>
        <p:spPr>
          <a:xfrm>
            <a:off x="5790150" y="2921275"/>
            <a:ext cx="20049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FFT &amp; Peak Freq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04" name="Google Shape;704;p28"/>
          <p:cNvSpPr/>
          <p:nvPr/>
        </p:nvSpPr>
        <p:spPr>
          <a:xfrm>
            <a:off x="5790150" y="3942275"/>
            <a:ext cx="20049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HR Estimation (BPM)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705" name="Google Shape;705;p28"/>
          <p:cNvCxnSpPr>
            <a:stCxn id="697" idx="2"/>
            <a:endCxn id="698" idx="0"/>
          </p:cNvCxnSpPr>
          <p:nvPr/>
        </p:nvCxnSpPr>
        <p:spPr>
          <a:xfrm>
            <a:off x="1644300" y="2137075"/>
            <a:ext cx="0" cy="433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6" name="Google Shape;706;p28"/>
          <p:cNvCxnSpPr>
            <a:stCxn id="698" idx="2"/>
            <a:endCxn id="699" idx="0"/>
          </p:cNvCxnSpPr>
          <p:nvPr/>
        </p:nvCxnSpPr>
        <p:spPr>
          <a:xfrm>
            <a:off x="1644300" y="2963750"/>
            <a:ext cx="0" cy="433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7" name="Google Shape;707;p28"/>
          <p:cNvCxnSpPr>
            <a:stCxn id="699" idx="2"/>
            <a:endCxn id="700" idx="0"/>
          </p:cNvCxnSpPr>
          <p:nvPr/>
        </p:nvCxnSpPr>
        <p:spPr>
          <a:xfrm>
            <a:off x="1644300" y="3790425"/>
            <a:ext cx="0" cy="498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8" name="Google Shape;708;p28"/>
          <p:cNvCxnSpPr>
            <a:stCxn id="700" idx="3"/>
            <a:endCxn id="701" idx="1"/>
          </p:cNvCxnSpPr>
          <p:nvPr/>
        </p:nvCxnSpPr>
        <p:spPr>
          <a:xfrm flipH="1" rot="10800000">
            <a:off x="2646750" y="3160425"/>
            <a:ext cx="550200" cy="1324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9" name="Google Shape;709;p28"/>
          <p:cNvCxnSpPr>
            <a:stCxn id="701" idx="3"/>
            <a:endCxn id="702" idx="1"/>
          </p:cNvCxnSpPr>
          <p:nvPr/>
        </p:nvCxnSpPr>
        <p:spPr>
          <a:xfrm flipH="1" rot="10800000">
            <a:off x="5201750" y="2173550"/>
            <a:ext cx="214500" cy="987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0" name="Google Shape;710;p28"/>
          <p:cNvCxnSpPr>
            <a:stCxn id="702" idx="2"/>
            <a:endCxn id="703" idx="0"/>
          </p:cNvCxnSpPr>
          <p:nvPr/>
        </p:nvCxnSpPr>
        <p:spPr>
          <a:xfrm>
            <a:off x="6792600" y="2398850"/>
            <a:ext cx="0" cy="52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1" name="Google Shape;711;p28"/>
          <p:cNvCxnSpPr>
            <a:stCxn id="703" idx="2"/>
            <a:endCxn id="704" idx="0"/>
          </p:cNvCxnSpPr>
          <p:nvPr/>
        </p:nvCxnSpPr>
        <p:spPr>
          <a:xfrm>
            <a:off x="6792600" y="3314875"/>
            <a:ext cx="0" cy="627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64"/>
          <p:cNvSpPr txBox="1"/>
          <p:nvPr>
            <p:ph type="title"/>
          </p:nvPr>
        </p:nvSpPr>
        <p:spPr>
          <a:xfrm>
            <a:off x="720000" y="108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Step 3.1 : </a:t>
            </a:r>
            <a:r>
              <a:rPr lang="en" sz="2300"/>
              <a:t>FFT and Respiratory Rate Estimation</a:t>
            </a:r>
            <a:endParaRPr/>
          </a:p>
        </p:txBody>
      </p:sp>
      <p:sp>
        <p:nvSpPr>
          <p:cNvPr id="1064" name="Google Shape;1064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64"/>
          <p:cNvSpPr txBox="1"/>
          <p:nvPr>
            <p:ph idx="4" type="subTitle"/>
          </p:nvPr>
        </p:nvSpPr>
        <p:spPr>
          <a:xfrm>
            <a:off x="615600" y="917450"/>
            <a:ext cx="8220900" cy="16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Apply FFT to the filtered signal                                                                        2.  Compute the magnitude spectrum</a:t>
            </a:r>
            <a:br>
              <a:rPr b="1" lang="en" sz="1100"/>
            </a:br>
            <a:br>
              <a:rPr b="1" lang="en" sz="1100"/>
            </a:br>
            <a:endParaRPr b="1"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     3.       Find frequency corresponding to H[k] using                                            4.    Find the peak magnitude within the band</a:t>
            </a:r>
            <a:endParaRPr b="1"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066" name="Google Shape;1066;p64" title="CodeCogsEqn (7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926" y="1291850"/>
            <a:ext cx="1670763" cy="47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64" title="CodeCogsEqn (8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8750" y="1393925"/>
            <a:ext cx="2091344" cy="26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64" title="CodeCogsEqn (9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375" y="2031675"/>
            <a:ext cx="765624" cy="3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64" title="CodeCogsEqn (10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8750" y="2093725"/>
            <a:ext cx="1904900" cy="2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64"/>
          <p:cNvSpPr txBox="1"/>
          <p:nvPr/>
        </p:nvSpPr>
        <p:spPr>
          <a:xfrm>
            <a:off x="151850" y="2638350"/>
            <a:ext cx="8732100" cy="2085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 FFT Table (First 10 bins) ---</a:t>
            </a:r>
            <a:endParaRPr b="1"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k |  f_k (Hz) |                 H[k] (complex) |          |H[k]| |         s̃[n]*e^{-j2πkn/N} sum</a:t>
            </a:r>
            <a:endParaRPr b="1"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-----------------------------------------------------------------------------------------------</a:t>
            </a:r>
            <a:r>
              <a:rPr b="1"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</a:t>
            </a:r>
            <a:endParaRPr b="1"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0 |    0.0000 |         (1.131249712536265-0j)            |   1.1312 |        (1.1312497125362648+0j)</a:t>
            </a:r>
            <a:endParaRPr b="1"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1 |    0.0194 | (1.0200328138600392+0.02143442178424569j) |   1.0203 | (1.0200328138600379+0.021434421784246593j)</a:t>
            </a:r>
            <a:endParaRPr b="1"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2 |    0.0388 | (0.6854130103997855-0.15934180447878415j) |   0.7037 | (0.6854130103997844-0.1593418044787842j)</a:t>
            </a:r>
            <a:endParaRPr b="1"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3 |    0.0582 | (1.2818012810860873-1.7370771148130735j)  |   2.1588 | (1.2818012810860913-1.7370771148130717j)</a:t>
            </a:r>
            <a:endParaRPr b="1"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4 |    0.0776 | (2.4385017975600567+1.3773615386970874j)  |   2.8006 | (2.4385017975600594+1.3773615386970839j)</a:t>
            </a:r>
            <a:endParaRPr b="1"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5 |    0.0970 | (17.828507529726167-16.434275378490366j)  |  24.2475 | (17.82850752972619-16.434275378490348j)</a:t>
            </a:r>
            <a:endParaRPr b="1"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6 |    0.1164 | (17.39480234574349-2.842132344565246j)    |  17.6255 | (17.394802345743482-2.8421323445652122j)</a:t>
            </a:r>
            <a:endParaRPr b="1"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7 |    0.1357 | (17.659391191786895-10.789978755083103j)  |  20.6949 | (17.659391191786888-10.789978755083052j)</a:t>
            </a:r>
            <a:endParaRPr b="1"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8 |    0.1551 | (-1.0220832961707234+5.412875769816778j)  |   5.5085 | (-1.0220832961707735+5.4128757698168j)</a:t>
            </a:r>
            <a:endParaRPr b="1"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9 |    0.1745 | (-26.17488704559851+17.81220766153023j)   |  31.6607 | (-26.174887045598563+17.812207661530202j)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5"/>
          <p:cNvSpPr txBox="1"/>
          <p:nvPr>
            <p:ph type="title"/>
          </p:nvPr>
        </p:nvSpPr>
        <p:spPr>
          <a:xfrm>
            <a:off x="720000" y="108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Step 3.2 : Respiratory Rate Estimation</a:t>
            </a:r>
            <a:endParaRPr/>
          </a:p>
        </p:txBody>
      </p:sp>
      <p:sp>
        <p:nvSpPr>
          <p:cNvPr id="1076" name="Google Shape;1076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7" name="Google Shape;1077;p65"/>
          <p:cNvSpPr txBox="1"/>
          <p:nvPr/>
        </p:nvSpPr>
        <p:spPr>
          <a:xfrm>
            <a:off x="37975" y="681200"/>
            <a:ext cx="30000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FFT RR Band Frequencies: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0.1164 Hz → |H[f]| = 17.6255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0.1357 Hz → |H[f]| = 20.6949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0.1551 Hz → |H[f]| = 5.5085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0.1745 Hz → |H[f]| = 31.6607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0.1939 Hz → |H[f]| = 27.8647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0.2133 Hz → |H[f]| = 22.1772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0.2327 Hz → |H[f]| = 26.7588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0.2521 Hz → |H[f]| = 19.3394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0.2715 Hz → |H[f]| = 30.6277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0.2909 Hz → |H[f]| = 30.4028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0.3103 Hz → |H[f]| = 27.9959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0.3297 Hz → |H[f]| = 15.9749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0.3491 Hz → |H[f]| = 32.8593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0.3685 Hz → |H[f]| = 25.9450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0.3878 Hz → |H[f]| = 21.6739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  f = 0.4072 Hz → |H[f]| = 65.0790</a:t>
            </a:r>
            <a:endParaRPr b="1" sz="850">
              <a:solidFill>
                <a:srgbClr val="99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0.4266 Hz → |H[f]| = 36.9709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0.4460 Hz → |H[f]| = 7.6532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0.4654 Hz → |H[f]| = 19.2530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0.4848 Hz → |H[f]| = 7.3896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0.5042 Hz → |H[f]| = 19.7541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0.5236 Hz → |H[f]| = 12.8590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0.5430 Hz → |H[f]| = 17.3203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0.5624 Hz → |H[f]| = 14.0169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0.5818 Hz → |H[f]| = 14.2023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0.6012 Hz → |H[f]| = 7.1940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0.6206 Hz → |H[f]| = 6.8197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0.6399 Hz → |H[f]| = 3.3172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0.6593 Hz → |H[f]| = 5.6130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0.6787 Hz → |H[f]| = 1.6027</a:t>
            </a:r>
            <a:endParaRPr b="1"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 = 0.6981 Hz → |H[f]| = 7.9485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078" name="Google Shape;1078;p65"/>
          <p:cNvSpPr txBox="1"/>
          <p:nvPr/>
        </p:nvSpPr>
        <p:spPr>
          <a:xfrm>
            <a:off x="3037975" y="759200"/>
            <a:ext cx="4853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Detailed Calculation:</a:t>
            </a:r>
            <a:endParaRPr b="1"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Detected Peak Frequency (f_peak) = 0.4072 Hz (From FFT bin)</a:t>
            </a:r>
            <a:endParaRPr b="1"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Estimated RR (bpm) = 0.4072Hz * 60sec = </a:t>
            </a: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24.43 bpm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079" name="Google Shape;1079;p65" title="58ac3616-bd8f-4f11-8248-7f15a7053f5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775" y="2050963"/>
            <a:ext cx="6282423" cy="206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66"/>
          <p:cNvSpPr txBox="1"/>
          <p:nvPr>
            <p:ph type="title"/>
          </p:nvPr>
        </p:nvSpPr>
        <p:spPr>
          <a:xfrm>
            <a:off x="720000" y="108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</a:t>
            </a:r>
            <a:r>
              <a:rPr lang="en" sz="2300"/>
              <a:t>espiratory Rate Estimation Full Pipeline</a:t>
            </a:r>
            <a:endParaRPr/>
          </a:p>
        </p:txBody>
      </p:sp>
      <p:sp>
        <p:nvSpPr>
          <p:cNvPr id="1085" name="Google Shape;1085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6" name="Google Shape;1086;p66" title="bb0bbb66-f8cb-4907-8a6a-a0abaf0aace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50" y="681200"/>
            <a:ext cx="7772751" cy="441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67"/>
          <p:cNvSpPr txBox="1"/>
          <p:nvPr>
            <p:ph type="title"/>
          </p:nvPr>
        </p:nvSpPr>
        <p:spPr>
          <a:xfrm>
            <a:off x="720000" y="108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Respiratory Rate Estimation vs Prediction</a:t>
            </a:r>
            <a:endParaRPr/>
          </a:p>
        </p:txBody>
      </p:sp>
      <p:sp>
        <p:nvSpPr>
          <p:cNvPr id="1092" name="Google Shape;1092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3" name="Google Shape;1093;p67" title="9c37cbd0-f5f2-4385-9349-bbaaeb2d3bc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6500"/>
            <a:ext cx="8839200" cy="3118220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7"/>
          <p:cNvSpPr txBox="1"/>
          <p:nvPr/>
        </p:nvSpPr>
        <p:spPr>
          <a:xfrm>
            <a:off x="1488650" y="4080250"/>
            <a:ext cx="53928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Estimated RR from Video: 24.43 bpm at 0.4072 Hz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Ground Truth RR from 1_rr.txt: 24.43 bpm at 0.4072 Hz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Absolute Error: 0.00 bpm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68"/>
          <p:cNvSpPr txBox="1"/>
          <p:nvPr>
            <p:ph type="title"/>
          </p:nvPr>
        </p:nvSpPr>
        <p:spPr>
          <a:xfrm>
            <a:off x="720000" y="108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Run On Full Dataset</a:t>
            </a:r>
            <a:endParaRPr/>
          </a:p>
        </p:txBody>
      </p:sp>
      <p:sp>
        <p:nvSpPr>
          <p:cNvPr id="1100" name="Google Shape;1100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p68"/>
          <p:cNvSpPr txBox="1"/>
          <p:nvPr/>
        </p:nvSpPr>
        <p:spPr>
          <a:xfrm>
            <a:off x="360600" y="863575"/>
            <a:ext cx="4680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Error Class Summary Table: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Error Class 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i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Number of Videos</a:t>
            </a:r>
            <a:endParaRPr b="1" i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Good (&lt;5 bpm)                22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Poor (&gt;10 bpm)               16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Moderate (5–10 bpm)           2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02" name="Google Shape;1102;p68" title="671a5865-ec3e-400e-b74f-58dc0179e7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150" y="2017975"/>
            <a:ext cx="4547700" cy="28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69"/>
          <p:cNvSpPr txBox="1"/>
          <p:nvPr>
            <p:ph type="title"/>
          </p:nvPr>
        </p:nvSpPr>
        <p:spPr>
          <a:xfrm>
            <a:off x="720000" y="108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Pros/Cons</a:t>
            </a:r>
            <a:endParaRPr/>
          </a:p>
        </p:txBody>
      </p:sp>
      <p:sp>
        <p:nvSpPr>
          <p:cNvPr id="1108" name="Google Shape;1108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109" name="Google Shape;1109;p69"/>
          <p:cNvGraphicFramePr/>
          <p:nvPr/>
        </p:nvGraphicFramePr>
        <p:xfrm>
          <a:off x="720000" y="121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{054600F5-B11A-4932-BC73-1521048ECD86}</a:tableStyleId>
              </a:tblPr>
              <a:tblGrid>
                <a:gridCol w="1756500"/>
                <a:gridCol w="2805150"/>
                <a:gridCol w="3041125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Algorithm</a:t>
                      </a:r>
                      <a:endParaRPr b="1"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Pros</a:t>
                      </a:r>
                      <a:endParaRPr b="1"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Cons</a:t>
                      </a:r>
                      <a:endParaRPr b="1"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POS (HR)</a:t>
                      </a:r>
                      <a:endParaRPr b="1"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Accurate in stable lighting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Sensitive to motion, color noise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Robust to small head movements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Needs good face ROI detection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Works on RGB videos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Less effective in dark scenes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Motion-based (RR)</a:t>
                      </a:r>
                      <a:endParaRPr b="1"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Very simple, fast processing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Highly sensitive to motion artifacts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Works even in grayscale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Needs stable chest visibility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Less dependent on color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Not robust in cluttered backgrounds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4" name="Google Shape;1114;p70"/>
          <p:cNvGrpSpPr/>
          <p:nvPr/>
        </p:nvGrpSpPr>
        <p:grpSpPr>
          <a:xfrm>
            <a:off x="4252603" y="2147888"/>
            <a:ext cx="4171394" cy="2035402"/>
            <a:chOff x="3509406" y="1782934"/>
            <a:chExt cx="1550243" cy="756430"/>
          </a:xfrm>
        </p:grpSpPr>
        <p:sp>
          <p:nvSpPr>
            <p:cNvPr id="1115" name="Google Shape;1115;p70"/>
            <p:cNvSpPr/>
            <p:nvPr/>
          </p:nvSpPr>
          <p:spPr>
            <a:xfrm>
              <a:off x="3715915" y="1816417"/>
              <a:ext cx="379709" cy="278130"/>
            </a:xfrm>
            <a:custGeom>
              <a:rect b="b" l="l" r="r" t="t"/>
              <a:pathLst>
                <a:path extrusionOk="0" h="278130" w="379709">
                  <a:moveTo>
                    <a:pt x="379710" y="278130"/>
                  </a:moveTo>
                  <a:lnTo>
                    <a:pt x="0" y="38100"/>
                  </a:lnTo>
                  <a:lnTo>
                    <a:pt x="263608" y="0"/>
                  </a:lnTo>
                  <a:lnTo>
                    <a:pt x="379710" y="278130"/>
                  </a:lnTo>
                  <a:close/>
                  <a:moveTo>
                    <a:pt x="10468" y="40005"/>
                  </a:moveTo>
                  <a:lnTo>
                    <a:pt x="372096" y="268605"/>
                  </a:lnTo>
                  <a:lnTo>
                    <a:pt x="261705" y="2858"/>
                  </a:lnTo>
                  <a:lnTo>
                    <a:pt x="10468" y="4000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70"/>
            <p:cNvSpPr/>
            <p:nvPr/>
          </p:nvSpPr>
          <p:spPr>
            <a:xfrm>
              <a:off x="3509406" y="1853564"/>
              <a:ext cx="297867" cy="244792"/>
            </a:xfrm>
            <a:custGeom>
              <a:rect b="b" l="l" r="r" t="t"/>
              <a:pathLst>
                <a:path extrusionOk="0" h="244792" w="297867">
                  <a:moveTo>
                    <a:pt x="297868" y="244793"/>
                  </a:moveTo>
                  <a:lnTo>
                    <a:pt x="0" y="216218"/>
                  </a:lnTo>
                  <a:lnTo>
                    <a:pt x="952" y="215265"/>
                  </a:lnTo>
                  <a:lnTo>
                    <a:pt x="212219" y="0"/>
                  </a:lnTo>
                  <a:lnTo>
                    <a:pt x="297868" y="244793"/>
                  </a:lnTo>
                  <a:close/>
                  <a:moveTo>
                    <a:pt x="3807" y="215265"/>
                  </a:moveTo>
                  <a:lnTo>
                    <a:pt x="295013" y="242888"/>
                  </a:lnTo>
                  <a:lnTo>
                    <a:pt x="211267" y="3810"/>
                  </a:lnTo>
                  <a:lnTo>
                    <a:pt x="3807" y="21526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70"/>
            <p:cNvSpPr/>
            <p:nvPr/>
          </p:nvSpPr>
          <p:spPr>
            <a:xfrm>
              <a:off x="3622652" y="1816417"/>
              <a:ext cx="358773" cy="257175"/>
            </a:xfrm>
            <a:custGeom>
              <a:rect b="b" l="l" r="r" t="t"/>
              <a:pathLst>
                <a:path extrusionOk="0" h="257175" w="358773">
                  <a:moveTo>
                    <a:pt x="0" y="257175"/>
                  </a:moveTo>
                  <a:lnTo>
                    <a:pt x="98020" y="38100"/>
                  </a:lnTo>
                  <a:lnTo>
                    <a:pt x="98972" y="38100"/>
                  </a:lnTo>
                  <a:lnTo>
                    <a:pt x="357822" y="0"/>
                  </a:lnTo>
                  <a:lnTo>
                    <a:pt x="358773" y="2858"/>
                  </a:lnTo>
                  <a:lnTo>
                    <a:pt x="357822" y="3810"/>
                  </a:lnTo>
                  <a:lnTo>
                    <a:pt x="0" y="257175"/>
                  </a:lnTo>
                  <a:close/>
                  <a:moveTo>
                    <a:pt x="99924" y="40958"/>
                  </a:moveTo>
                  <a:lnTo>
                    <a:pt x="8565" y="246698"/>
                  </a:lnTo>
                  <a:lnTo>
                    <a:pt x="349257" y="4763"/>
                  </a:lnTo>
                  <a:lnTo>
                    <a:pt x="99924" y="40958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70"/>
            <p:cNvSpPr/>
            <p:nvPr/>
          </p:nvSpPr>
          <p:spPr>
            <a:xfrm>
              <a:off x="4027105" y="1985962"/>
              <a:ext cx="349256" cy="376237"/>
            </a:xfrm>
            <a:custGeom>
              <a:rect b="b" l="l" r="r" t="t"/>
              <a:pathLst>
                <a:path extrusionOk="0" h="376237" w="349256">
                  <a:moveTo>
                    <a:pt x="0" y="376238"/>
                  </a:moveTo>
                  <a:lnTo>
                    <a:pt x="62809" y="102870"/>
                  </a:lnTo>
                  <a:lnTo>
                    <a:pt x="349257" y="0"/>
                  </a:lnTo>
                  <a:lnTo>
                    <a:pt x="0" y="376238"/>
                  </a:lnTo>
                  <a:close/>
                  <a:moveTo>
                    <a:pt x="65664" y="105727"/>
                  </a:moveTo>
                  <a:lnTo>
                    <a:pt x="5710" y="364808"/>
                  </a:lnTo>
                  <a:lnTo>
                    <a:pt x="336885" y="7620"/>
                  </a:lnTo>
                  <a:lnTo>
                    <a:pt x="65664" y="105727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70"/>
            <p:cNvSpPr/>
            <p:nvPr/>
          </p:nvSpPr>
          <p:spPr>
            <a:xfrm>
              <a:off x="3664525" y="2089785"/>
              <a:ext cx="429195" cy="321944"/>
            </a:xfrm>
            <a:custGeom>
              <a:rect b="b" l="l" r="r" t="t"/>
              <a:pathLst>
                <a:path extrusionOk="0" h="321944" w="429195">
                  <a:moveTo>
                    <a:pt x="0" y="321945"/>
                  </a:moveTo>
                  <a:lnTo>
                    <a:pt x="952" y="319087"/>
                  </a:lnTo>
                  <a:lnTo>
                    <a:pt x="139893" y="7620"/>
                  </a:lnTo>
                  <a:lnTo>
                    <a:pt x="140845" y="7620"/>
                  </a:lnTo>
                  <a:lnTo>
                    <a:pt x="429196" y="0"/>
                  </a:lnTo>
                  <a:lnTo>
                    <a:pt x="0" y="321945"/>
                  </a:lnTo>
                  <a:close/>
                  <a:moveTo>
                    <a:pt x="141796" y="8573"/>
                  </a:moveTo>
                  <a:lnTo>
                    <a:pt x="4758" y="316230"/>
                  </a:lnTo>
                  <a:lnTo>
                    <a:pt x="424437" y="1905"/>
                  </a:lnTo>
                  <a:lnTo>
                    <a:pt x="141796" y="8573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70"/>
            <p:cNvSpPr/>
            <p:nvPr/>
          </p:nvSpPr>
          <p:spPr>
            <a:xfrm>
              <a:off x="3800369" y="2091689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243" y="4763"/>
                  </a:moveTo>
                  <a:cubicBezTo>
                    <a:pt x="-709" y="7620"/>
                    <a:pt x="1194" y="10477"/>
                    <a:pt x="5001" y="11430"/>
                  </a:cubicBezTo>
                  <a:cubicBezTo>
                    <a:pt x="7856" y="12383"/>
                    <a:pt x="10711" y="10477"/>
                    <a:pt x="11662" y="6668"/>
                  </a:cubicBezTo>
                  <a:cubicBezTo>
                    <a:pt x="12614" y="3810"/>
                    <a:pt x="10711" y="952"/>
                    <a:pt x="6904" y="0"/>
                  </a:cubicBezTo>
                  <a:cubicBezTo>
                    <a:pt x="3098" y="0"/>
                    <a:pt x="243" y="1905"/>
                    <a:pt x="243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70"/>
            <p:cNvSpPr/>
            <p:nvPr/>
          </p:nvSpPr>
          <p:spPr>
            <a:xfrm>
              <a:off x="4763685" y="1786889"/>
              <a:ext cx="295964" cy="667702"/>
            </a:xfrm>
            <a:custGeom>
              <a:rect b="b" l="l" r="r" t="t"/>
              <a:pathLst>
                <a:path extrusionOk="0" h="667702" w="295964">
                  <a:moveTo>
                    <a:pt x="295964" y="667703"/>
                  </a:moveTo>
                  <a:lnTo>
                    <a:pt x="0" y="300038"/>
                  </a:lnTo>
                  <a:lnTo>
                    <a:pt x="0" y="299085"/>
                  </a:lnTo>
                  <a:lnTo>
                    <a:pt x="34260" y="0"/>
                  </a:lnTo>
                  <a:lnTo>
                    <a:pt x="295964" y="667703"/>
                  </a:lnTo>
                  <a:close/>
                  <a:moveTo>
                    <a:pt x="2855" y="299085"/>
                  </a:moveTo>
                  <a:lnTo>
                    <a:pt x="283593" y="647700"/>
                  </a:lnTo>
                  <a:lnTo>
                    <a:pt x="36163" y="14288"/>
                  </a:lnTo>
                  <a:lnTo>
                    <a:pt x="2855" y="29908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70"/>
            <p:cNvSpPr/>
            <p:nvPr/>
          </p:nvSpPr>
          <p:spPr>
            <a:xfrm>
              <a:off x="4347812" y="1791652"/>
              <a:ext cx="453938" cy="491489"/>
            </a:xfrm>
            <a:custGeom>
              <a:rect b="b" l="l" r="r" t="t"/>
              <a:pathLst>
                <a:path extrusionOk="0" h="491489" w="453938">
                  <a:moveTo>
                    <a:pt x="0" y="491490"/>
                  </a:moveTo>
                  <a:lnTo>
                    <a:pt x="21888" y="198120"/>
                  </a:lnTo>
                  <a:lnTo>
                    <a:pt x="21888" y="198120"/>
                  </a:lnTo>
                  <a:lnTo>
                    <a:pt x="453939" y="0"/>
                  </a:lnTo>
                  <a:lnTo>
                    <a:pt x="451084" y="2858"/>
                  </a:lnTo>
                  <a:lnTo>
                    <a:pt x="0" y="491490"/>
                  </a:lnTo>
                  <a:close/>
                  <a:moveTo>
                    <a:pt x="23791" y="199073"/>
                  </a:moveTo>
                  <a:lnTo>
                    <a:pt x="1903" y="486728"/>
                  </a:lnTo>
                  <a:lnTo>
                    <a:pt x="447277" y="4763"/>
                  </a:lnTo>
                  <a:lnTo>
                    <a:pt x="23791" y="199073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70"/>
            <p:cNvSpPr/>
            <p:nvPr/>
          </p:nvSpPr>
          <p:spPr>
            <a:xfrm>
              <a:off x="4089914" y="2086927"/>
              <a:ext cx="260753" cy="445769"/>
            </a:xfrm>
            <a:custGeom>
              <a:rect b="b" l="l" r="r" t="t"/>
              <a:pathLst>
                <a:path extrusionOk="0" h="445769" w="260753">
                  <a:moveTo>
                    <a:pt x="231252" y="445770"/>
                  </a:moveTo>
                  <a:lnTo>
                    <a:pt x="230300" y="442913"/>
                  </a:lnTo>
                  <a:lnTo>
                    <a:pt x="0" y="0"/>
                  </a:lnTo>
                  <a:lnTo>
                    <a:pt x="260753" y="193357"/>
                  </a:lnTo>
                  <a:lnTo>
                    <a:pt x="231252" y="445770"/>
                  </a:lnTo>
                  <a:close/>
                  <a:moveTo>
                    <a:pt x="4758" y="5715"/>
                  </a:moveTo>
                  <a:lnTo>
                    <a:pt x="230300" y="439103"/>
                  </a:lnTo>
                  <a:lnTo>
                    <a:pt x="257898" y="193357"/>
                  </a:lnTo>
                  <a:lnTo>
                    <a:pt x="4758" y="571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70"/>
            <p:cNvSpPr/>
            <p:nvPr/>
          </p:nvSpPr>
          <p:spPr>
            <a:xfrm>
              <a:off x="3711011" y="1844846"/>
              <a:ext cx="21227" cy="21246"/>
            </a:xfrm>
            <a:custGeom>
              <a:rect b="b" l="l" r="r" t="t"/>
              <a:pathLst>
                <a:path extrusionOk="0" h="21246" w="21227">
                  <a:moveTo>
                    <a:pt x="146" y="8718"/>
                  </a:moveTo>
                  <a:cubicBezTo>
                    <a:pt x="-806" y="14433"/>
                    <a:pt x="3001" y="20148"/>
                    <a:pt x="8711" y="21101"/>
                  </a:cubicBezTo>
                  <a:cubicBezTo>
                    <a:pt x="14421" y="22053"/>
                    <a:pt x="20130" y="18243"/>
                    <a:pt x="21082" y="12528"/>
                  </a:cubicBezTo>
                  <a:cubicBezTo>
                    <a:pt x="22034" y="6813"/>
                    <a:pt x="18227" y="1098"/>
                    <a:pt x="12517" y="146"/>
                  </a:cubicBezTo>
                  <a:cubicBezTo>
                    <a:pt x="5856" y="-807"/>
                    <a:pt x="1097" y="3003"/>
                    <a:pt x="146" y="871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70"/>
            <p:cNvSpPr/>
            <p:nvPr/>
          </p:nvSpPr>
          <p:spPr>
            <a:xfrm>
              <a:off x="4360038" y="1979149"/>
              <a:ext cx="21227" cy="21246"/>
            </a:xfrm>
            <a:custGeom>
              <a:rect b="b" l="l" r="r" t="t"/>
              <a:pathLst>
                <a:path extrusionOk="0" h="21246" w="21227">
                  <a:moveTo>
                    <a:pt x="146" y="8718"/>
                  </a:moveTo>
                  <a:cubicBezTo>
                    <a:pt x="-806" y="14433"/>
                    <a:pt x="3001" y="20148"/>
                    <a:pt x="8711" y="21101"/>
                  </a:cubicBezTo>
                  <a:cubicBezTo>
                    <a:pt x="14421" y="22053"/>
                    <a:pt x="20130" y="18243"/>
                    <a:pt x="21082" y="12528"/>
                  </a:cubicBezTo>
                  <a:cubicBezTo>
                    <a:pt x="22034" y="6813"/>
                    <a:pt x="18227" y="1098"/>
                    <a:pt x="12517" y="146"/>
                  </a:cubicBezTo>
                  <a:cubicBezTo>
                    <a:pt x="6807" y="-807"/>
                    <a:pt x="1097" y="3003"/>
                    <a:pt x="146" y="871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70"/>
            <p:cNvSpPr/>
            <p:nvPr/>
          </p:nvSpPr>
          <p:spPr>
            <a:xfrm>
              <a:off x="4020298" y="2345861"/>
              <a:ext cx="21227" cy="21246"/>
            </a:xfrm>
            <a:custGeom>
              <a:rect b="b" l="l" r="r" t="t"/>
              <a:pathLst>
                <a:path extrusionOk="0" h="21246" w="21227">
                  <a:moveTo>
                    <a:pt x="146" y="8718"/>
                  </a:moveTo>
                  <a:cubicBezTo>
                    <a:pt x="-806" y="14433"/>
                    <a:pt x="3001" y="20148"/>
                    <a:pt x="8711" y="21101"/>
                  </a:cubicBezTo>
                  <a:cubicBezTo>
                    <a:pt x="14421" y="22053"/>
                    <a:pt x="20130" y="18243"/>
                    <a:pt x="21082" y="12528"/>
                  </a:cubicBezTo>
                  <a:cubicBezTo>
                    <a:pt x="22034" y="6813"/>
                    <a:pt x="18227" y="1098"/>
                    <a:pt x="12517" y="146"/>
                  </a:cubicBezTo>
                  <a:cubicBezTo>
                    <a:pt x="6807" y="-807"/>
                    <a:pt x="1097" y="3003"/>
                    <a:pt x="146" y="871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70"/>
            <p:cNvSpPr/>
            <p:nvPr/>
          </p:nvSpPr>
          <p:spPr>
            <a:xfrm>
              <a:off x="4788282" y="1782934"/>
              <a:ext cx="21227" cy="21246"/>
            </a:xfrm>
            <a:custGeom>
              <a:rect b="b" l="l" r="r" t="t"/>
              <a:pathLst>
                <a:path extrusionOk="0" h="21246" w="21227">
                  <a:moveTo>
                    <a:pt x="146" y="8718"/>
                  </a:moveTo>
                  <a:cubicBezTo>
                    <a:pt x="-806" y="14433"/>
                    <a:pt x="3001" y="20148"/>
                    <a:pt x="8711" y="21101"/>
                  </a:cubicBezTo>
                  <a:cubicBezTo>
                    <a:pt x="14421" y="22053"/>
                    <a:pt x="20130" y="18243"/>
                    <a:pt x="21082" y="12528"/>
                  </a:cubicBezTo>
                  <a:cubicBezTo>
                    <a:pt x="22034" y="6813"/>
                    <a:pt x="18227" y="1098"/>
                    <a:pt x="12517" y="146"/>
                  </a:cubicBezTo>
                  <a:cubicBezTo>
                    <a:pt x="6807" y="-807"/>
                    <a:pt x="1097" y="3003"/>
                    <a:pt x="146" y="871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70"/>
            <p:cNvSpPr/>
            <p:nvPr/>
          </p:nvSpPr>
          <p:spPr>
            <a:xfrm>
              <a:off x="4759636" y="2083117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243" y="4763"/>
                  </a:moveTo>
                  <a:cubicBezTo>
                    <a:pt x="-709" y="7620"/>
                    <a:pt x="1194" y="10478"/>
                    <a:pt x="5001" y="11430"/>
                  </a:cubicBezTo>
                  <a:cubicBezTo>
                    <a:pt x="7856" y="12383"/>
                    <a:pt x="10711" y="10478"/>
                    <a:pt x="11662" y="6668"/>
                  </a:cubicBezTo>
                  <a:cubicBezTo>
                    <a:pt x="12614" y="3810"/>
                    <a:pt x="10711" y="953"/>
                    <a:pt x="6904" y="0"/>
                  </a:cubicBezTo>
                  <a:cubicBezTo>
                    <a:pt x="3097" y="0"/>
                    <a:pt x="243" y="1905"/>
                    <a:pt x="243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70"/>
            <p:cNvSpPr/>
            <p:nvPr/>
          </p:nvSpPr>
          <p:spPr>
            <a:xfrm>
              <a:off x="4343763" y="2274570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242" y="4763"/>
                  </a:moveTo>
                  <a:cubicBezTo>
                    <a:pt x="-709" y="7620"/>
                    <a:pt x="1194" y="10477"/>
                    <a:pt x="5001" y="11430"/>
                  </a:cubicBezTo>
                  <a:cubicBezTo>
                    <a:pt x="8807" y="12383"/>
                    <a:pt x="10711" y="10477"/>
                    <a:pt x="11662" y="6667"/>
                  </a:cubicBezTo>
                  <a:cubicBezTo>
                    <a:pt x="12614" y="3810"/>
                    <a:pt x="10711" y="952"/>
                    <a:pt x="6904" y="0"/>
                  </a:cubicBezTo>
                  <a:cubicBezTo>
                    <a:pt x="3097" y="0"/>
                    <a:pt x="242" y="1905"/>
                    <a:pt x="242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70"/>
            <p:cNvSpPr/>
            <p:nvPr/>
          </p:nvSpPr>
          <p:spPr>
            <a:xfrm>
              <a:off x="3972618" y="1812607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242" y="4763"/>
                  </a:moveTo>
                  <a:cubicBezTo>
                    <a:pt x="-709" y="7620"/>
                    <a:pt x="1194" y="10477"/>
                    <a:pt x="5001" y="11430"/>
                  </a:cubicBezTo>
                  <a:cubicBezTo>
                    <a:pt x="7856" y="12382"/>
                    <a:pt x="10711" y="10477"/>
                    <a:pt x="11662" y="6667"/>
                  </a:cubicBezTo>
                  <a:cubicBezTo>
                    <a:pt x="12614" y="3810"/>
                    <a:pt x="10711" y="952"/>
                    <a:pt x="6904" y="0"/>
                  </a:cubicBezTo>
                  <a:cubicBezTo>
                    <a:pt x="4049" y="0"/>
                    <a:pt x="1194" y="1905"/>
                    <a:pt x="242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70"/>
            <p:cNvSpPr/>
            <p:nvPr/>
          </p:nvSpPr>
          <p:spPr>
            <a:xfrm>
              <a:off x="4347812" y="2278379"/>
              <a:ext cx="403500" cy="260985"/>
            </a:xfrm>
            <a:custGeom>
              <a:rect b="b" l="l" r="r" t="t"/>
              <a:pathLst>
                <a:path extrusionOk="0" h="260985" w="403500">
                  <a:moveTo>
                    <a:pt x="104682" y="260985"/>
                  </a:moveTo>
                  <a:lnTo>
                    <a:pt x="104682" y="260985"/>
                  </a:lnTo>
                  <a:lnTo>
                    <a:pt x="0" y="0"/>
                  </a:lnTo>
                  <a:lnTo>
                    <a:pt x="403501" y="183833"/>
                  </a:lnTo>
                  <a:lnTo>
                    <a:pt x="400646" y="184785"/>
                  </a:lnTo>
                  <a:lnTo>
                    <a:pt x="104682" y="260985"/>
                  </a:lnTo>
                  <a:close/>
                  <a:moveTo>
                    <a:pt x="2855" y="3810"/>
                  </a:moveTo>
                  <a:lnTo>
                    <a:pt x="105633" y="259080"/>
                  </a:lnTo>
                  <a:lnTo>
                    <a:pt x="397791" y="182880"/>
                  </a:lnTo>
                  <a:lnTo>
                    <a:pt x="2855" y="381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70"/>
            <p:cNvSpPr/>
            <p:nvPr/>
          </p:nvSpPr>
          <p:spPr>
            <a:xfrm>
              <a:off x="4346861" y="2086927"/>
              <a:ext cx="419679" cy="376237"/>
            </a:xfrm>
            <a:custGeom>
              <a:rect b="b" l="l" r="r" t="t"/>
              <a:pathLst>
                <a:path extrusionOk="0" h="376237" w="419679">
                  <a:moveTo>
                    <a:pt x="402549" y="376238"/>
                  </a:moveTo>
                  <a:lnTo>
                    <a:pt x="0" y="193357"/>
                  </a:lnTo>
                  <a:lnTo>
                    <a:pt x="1903" y="192405"/>
                  </a:lnTo>
                  <a:lnTo>
                    <a:pt x="419679" y="0"/>
                  </a:lnTo>
                  <a:lnTo>
                    <a:pt x="402549" y="376238"/>
                  </a:lnTo>
                  <a:close/>
                  <a:moveTo>
                    <a:pt x="4758" y="193357"/>
                  </a:moveTo>
                  <a:lnTo>
                    <a:pt x="400646" y="373380"/>
                  </a:lnTo>
                  <a:lnTo>
                    <a:pt x="417776" y="2858"/>
                  </a:lnTo>
                  <a:lnTo>
                    <a:pt x="4758" y="193357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70"/>
            <p:cNvSpPr/>
            <p:nvPr/>
          </p:nvSpPr>
          <p:spPr>
            <a:xfrm>
              <a:off x="4085865" y="2084070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243" y="4763"/>
                  </a:moveTo>
                  <a:cubicBezTo>
                    <a:pt x="-709" y="7620"/>
                    <a:pt x="1194" y="10477"/>
                    <a:pt x="5001" y="11430"/>
                  </a:cubicBezTo>
                  <a:cubicBezTo>
                    <a:pt x="7856" y="12382"/>
                    <a:pt x="10711" y="10477"/>
                    <a:pt x="11662" y="6667"/>
                  </a:cubicBezTo>
                  <a:cubicBezTo>
                    <a:pt x="12614" y="3810"/>
                    <a:pt x="10711" y="952"/>
                    <a:pt x="6904" y="0"/>
                  </a:cubicBezTo>
                  <a:cubicBezTo>
                    <a:pt x="4049" y="0"/>
                    <a:pt x="1194" y="1905"/>
                    <a:pt x="243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4" name="Google Shape;1134;p70"/>
          <p:cNvGrpSpPr/>
          <p:nvPr/>
        </p:nvGrpSpPr>
        <p:grpSpPr>
          <a:xfrm>
            <a:off x="720365" y="2147748"/>
            <a:ext cx="3762139" cy="1973631"/>
            <a:chOff x="3600764" y="2641282"/>
            <a:chExt cx="1555953" cy="816292"/>
          </a:xfrm>
        </p:grpSpPr>
        <p:sp>
          <p:nvSpPr>
            <p:cNvPr id="1135" name="Google Shape;1135;p70"/>
            <p:cNvSpPr/>
            <p:nvPr/>
          </p:nvSpPr>
          <p:spPr>
            <a:xfrm>
              <a:off x="4550515" y="2646997"/>
              <a:ext cx="359724" cy="246697"/>
            </a:xfrm>
            <a:custGeom>
              <a:rect b="b" l="l" r="r" t="t"/>
              <a:pathLst>
                <a:path extrusionOk="0" h="246697" w="359724">
                  <a:moveTo>
                    <a:pt x="0" y="246698"/>
                  </a:moveTo>
                  <a:lnTo>
                    <a:pt x="952" y="245745"/>
                  </a:lnTo>
                  <a:lnTo>
                    <a:pt x="171298" y="0"/>
                  </a:lnTo>
                  <a:lnTo>
                    <a:pt x="171298" y="0"/>
                  </a:lnTo>
                  <a:lnTo>
                    <a:pt x="359725" y="73343"/>
                  </a:lnTo>
                  <a:lnTo>
                    <a:pt x="0" y="246698"/>
                  </a:lnTo>
                  <a:close/>
                  <a:moveTo>
                    <a:pt x="171298" y="953"/>
                  </a:moveTo>
                  <a:lnTo>
                    <a:pt x="2855" y="244793"/>
                  </a:lnTo>
                  <a:lnTo>
                    <a:pt x="356870" y="73343"/>
                  </a:lnTo>
                  <a:lnTo>
                    <a:pt x="171298" y="953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70"/>
            <p:cNvSpPr/>
            <p:nvPr/>
          </p:nvSpPr>
          <p:spPr>
            <a:xfrm>
              <a:off x="4717054" y="2718434"/>
              <a:ext cx="439663" cy="297180"/>
            </a:xfrm>
            <a:custGeom>
              <a:rect b="b" l="l" r="r" t="t"/>
              <a:pathLst>
                <a:path extrusionOk="0" h="297180" w="439663">
                  <a:moveTo>
                    <a:pt x="0" y="297180"/>
                  </a:moveTo>
                  <a:lnTo>
                    <a:pt x="192234" y="0"/>
                  </a:lnTo>
                  <a:lnTo>
                    <a:pt x="439664" y="268605"/>
                  </a:lnTo>
                  <a:lnTo>
                    <a:pt x="437761" y="268605"/>
                  </a:lnTo>
                  <a:lnTo>
                    <a:pt x="0" y="297180"/>
                  </a:lnTo>
                  <a:close/>
                  <a:moveTo>
                    <a:pt x="191282" y="2858"/>
                  </a:moveTo>
                  <a:lnTo>
                    <a:pt x="2855" y="295275"/>
                  </a:lnTo>
                  <a:lnTo>
                    <a:pt x="434905" y="267653"/>
                  </a:lnTo>
                  <a:lnTo>
                    <a:pt x="191282" y="2858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70"/>
            <p:cNvSpPr/>
            <p:nvPr/>
          </p:nvSpPr>
          <p:spPr>
            <a:xfrm>
              <a:off x="4615227" y="2715577"/>
              <a:ext cx="297867" cy="300037"/>
            </a:xfrm>
            <a:custGeom>
              <a:rect b="b" l="l" r="r" t="t"/>
              <a:pathLst>
                <a:path extrusionOk="0" h="300037" w="297867">
                  <a:moveTo>
                    <a:pt x="103730" y="300038"/>
                  </a:moveTo>
                  <a:lnTo>
                    <a:pt x="103730" y="300038"/>
                  </a:lnTo>
                  <a:lnTo>
                    <a:pt x="0" y="242888"/>
                  </a:lnTo>
                  <a:lnTo>
                    <a:pt x="297868" y="0"/>
                  </a:lnTo>
                  <a:lnTo>
                    <a:pt x="103730" y="300038"/>
                  </a:lnTo>
                  <a:close/>
                  <a:moveTo>
                    <a:pt x="2855" y="242888"/>
                  </a:moveTo>
                  <a:lnTo>
                    <a:pt x="102779" y="298132"/>
                  </a:lnTo>
                  <a:lnTo>
                    <a:pt x="289303" y="8572"/>
                  </a:lnTo>
                  <a:lnTo>
                    <a:pt x="2855" y="242888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70"/>
            <p:cNvSpPr/>
            <p:nvPr/>
          </p:nvSpPr>
          <p:spPr>
            <a:xfrm>
              <a:off x="4719909" y="2646045"/>
              <a:ext cx="319755" cy="341947"/>
            </a:xfrm>
            <a:custGeom>
              <a:rect b="b" l="l" r="r" t="t"/>
              <a:pathLst>
                <a:path extrusionOk="0" h="341947" w="319755">
                  <a:moveTo>
                    <a:pt x="319756" y="341947"/>
                  </a:moveTo>
                  <a:lnTo>
                    <a:pt x="317852" y="340042"/>
                  </a:lnTo>
                  <a:lnTo>
                    <a:pt x="0" y="0"/>
                  </a:lnTo>
                  <a:lnTo>
                    <a:pt x="189379" y="73342"/>
                  </a:lnTo>
                  <a:lnTo>
                    <a:pt x="189379" y="73342"/>
                  </a:lnTo>
                  <a:lnTo>
                    <a:pt x="319756" y="341947"/>
                  </a:lnTo>
                  <a:close/>
                  <a:moveTo>
                    <a:pt x="2855" y="2858"/>
                  </a:moveTo>
                  <a:lnTo>
                    <a:pt x="316901" y="337185"/>
                  </a:lnTo>
                  <a:lnTo>
                    <a:pt x="188427" y="74295"/>
                  </a:lnTo>
                  <a:lnTo>
                    <a:pt x="2855" y="2858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70"/>
            <p:cNvSpPr/>
            <p:nvPr/>
          </p:nvSpPr>
          <p:spPr>
            <a:xfrm>
              <a:off x="4907385" y="2719387"/>
              <a:ext cx="233155" cy="387667"/>
            </a:xfrm>
            <a:custGeom>
              <a:rect b="b" l="l" r="r" t="t"/>
              <a:pathLst>
                <a:path extrusionOk="0" h="387667" w="233155">
                  <a:moveTo>
                    <a:pt x="233155" y="387667"/>
                  </a:moveTo>
                  <a:lnTo>
                    <a:pt x="952" y="334328"/>
                  </a:lnTo>
                  <a:lnTo>
                    <a:pt x="952" y="334328"/>
                  </a:lnTo>
                  <a:lnTo>
                    <a:pt x="0" y="0"/>
                  </a:lnTo>
                  <a:lnTo>
                    <a:pt x="233155" y="387667"/>
                  </a:lnTo>
                  <a:close/>
                  <a:moveTo>
                    <a:pt x="2855" y="333375"/>
                  </a:moveTo>
                  <a:lnTo>
                    <a:pt x="232203" y="386715"/>
                  </a:lnTo>
                  <a:lnTo>
                    <a:pt x="1903" y="2858"/>
                  </a:lnTo>
                  <a:lnTo>
                    <a:pt x="2855" y="33337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70"/>
            <p:cNvSpPr/>
            <p:nvPr/>
          </p:nvSpPr>
          <p:spPr>
            <a:xfrm>
              <a:off x="4469624" y="2891790"/>
              <a:ext cx="200798" cy="259079"/>
            </a:xfrm>
            <a:custGeom>
              <a:rect b="b" l="l" r="r" t="t"/>
              <a:pathLst>
                <a:path extrusionOk="0" h="259079" w="200798">
                  <a:moveTo>
                    <a:pt x="200799" y="259080"/>
                  </a:moveTo>
                  <a:lnTo>
                    <a:pt x="200799" y="259080"/>
                  </a:lnTo>
                  <a:lnTo>
                    <a:pt x="0" y="209550"/>
                  </a:lnTo>
                  <a:lnTo>
                    <a:pt x="0" y="209550"/>
                  </a:lnTo>
                  <a:lnTo>
                    <a:pt x="81842" y="0"/>
                  </a:lnTo>
                  <a:lnTo>
                    <a:pt x="81842" y="952"/>
                  </a:lnTo>
                  <a:lnTo>
                    <a:pt x="200799" y="259080"/>
                  </a:lnTo>
                  <a:close/>
                  <a:moveTo>
                    <a:pt x="952" y="208597"/>
                  </a:moveTo>
                  <a:lnTo>
                    <a:pt x="198895" y="257175"/>
                  </a:lnTo>
                  <a:lnTo>
                    <a:pt x="81842" y="1905"/>
                  </a:lnTo>
                  <a:lnTo>
                    <a:pt x="952" y="208597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70"/>
            <p:cNvSpPr/>
            <p:nvPr/>
          </p:nvSpPr>
          <p:spPr>
            <a:xfrm>
              <a:off x="4468672" y="2955607"/>
              <a:ext cx="148457" cy="320992"/>
            </a:xfrm>
            <a:custGeom>
              <a:rect b="b" l="l" r="r" t="t"/>
              <a:pathLst>
                <a:path extrusionOk="0" h="320992" w="148457">
                  <a:moveTo>
                    <a:pt x="140845" y="320992"/>
                  </a:moveTo>
                  <a:lnTo>
                    <a:pt x="0" y="144780"/>
                  </a:lnTo>
                  <a:lnTo>
                    <a:pt x="952" y="143827"/>
                  </a:lnTo>
                  <a:lnTo>
                    <a:pt x="148458" y="0"/>
                  </a:lnTo>
                  <a:lnTo>
                    <a:pt x="148458" y="1905"/>
                  </a:lnTo>
                  <a:lnTo>
                    <a:pt x="140845" y="320992"/>
                  </a:lnTo>
                  <a:close/>
                  <a:moveTo>
                    <a:pt x="2855" y="145733"/>
                  </a:moveTo>
                  <a:lnTo>
                    <a:pt x="139893" y="316230"/>
                  </a:lnTo>
                  <a:lnTo>
                    <a:pt x="146555" y="5715"/>
                  </a:lnTo>
                  <a:lnTo>
                    <a:pt x="2855" y="145733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70"/>
            <p:cNvSpPr/>
            <p:nvPr/>
          </p:nvSpPr>
          <p:spPr>
            <a:xfrm>
              <a:off x="4608565" y="3013709"/>
              <a:ext cx="392081" cy="313372"/>
            </a:xfrm>
            <a:custGeom>
              <a:rect b="b" l="l" r="r" t="t"/>
              <a:pathLst>
                <a:path extrusionOk="0" h="313372" w="392081">
                  <a:moveTo>
                    <a:pt x="392081" y="313373"/>
                  </a:moveTo>
                  <a:lnTo>
                    <a:pt x="390178" y="313373"/>
                  </a:lnTo>
                  <a:lnTo>
                    <a:pt x="0" y="261938"/>
                  </a:lnTo>
                  <a:lnTo>
                    <a:pt x="110392" y="0"/>
                  </a:lnTo>
                  <a:lnTo>
                    <a:pt x="111343" y="953"/>
                  </a:lnTo>
                  <a:lnTo>
                    <a:pt x="392081" y="313373"/>
                  </a:lnTo>
                  <a:close/>
                  <a:moveTo>
                    <a:pt x="1903" y="260033"/>
                  </a:moveTo>
                  <a:lnTo>
                    <a:pt x="387323" y="311468"/>
                  </a:lnTo>
                  <a:lnTo>
                    <a:pt x="110392" y="3810"/>
                  </a:lnTo>
                  <a:lnTo>
                    <a:pt x="1903" y="260033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70"/>
            <p:cNvSpPr/>
            <p:nvPr/>
          </p:nvSpPr>
          <p:spPr>
            <a:xfrm>
              <a:off x="4668520" y="3052762"/>
              <a:ext cx="240768" cy="340995"/>
            </a:xfrm>
            <a:custGeom>
              <a:rect b="b" l="l" r="r" t="t"/>
              <a:pathLst>
                <a:path extrusionOk="0" h="340995" w="240768">
                  <a:moveTo>
                    <a:pt x="131328" y="340995"/>
                  </a:moveTo>
                  <a:lnTo>
                    <a:pt x="131328" y="340995"/>
                  </a:lnTo>
                  <a:lnTo>
                    <a:pt x="0" y="97155"/>
                  </a:lnTo>
                  <a:lnTo>
                    <a:pt x="240768" y="0"/>
                  </a:lnTo>
                  <a:lnTo>
                    <a:pt x="240768" y="953"/>
                  </a:lnTo>
                  <a:lnTo>
                    <a:pt x="131328" y="340995"/>
                  </a:lnTo>
                  <a:close/>
                  <a:moveTo>
                    <a:pt x="1903" y="97155"/>
                  </a:moveTo>
                  <a:lnTo>
                    <a:pt x="131328" y="338138"/>
                  </a:lnTo>
                  <a:lnTo>
                    <a:pt x="240768" y="953"/>
                  </a:lnTo>
                  <a:lnTo>
                    <a:pt x="1903" y="9715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70"/>
            <p:cNvSpPr/>
            <p:nvPr/>
          </p:nvSpPr>
          <p:spPr>
            <a:xfrm>
              <a:off x="4712053" y="3008947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11662" y="4763"/>
                  </a:moveTo>
                  <a:cubicBezTo>
                    <a:pt x="12614" y="7620"/>
                    <a:pt x="10711" y="10478"/>
                    <a:pt x="6904" y="11430"/>
                  </a:cubicBezTo>
                  <a:cubicBezTo>
                    <a:pt x="4049" y="12383"/>
                    <a:pt x="1194" y="10478"/>
                    <a:pt x="243" y="6668"/>
                  </a:cubicBezTo>
                  <a:cubicBezTo>
                    <a:pt x="-709" y="3810"/>
                    <a:pt x="1194" y="953"/>
                    <a:pt x="5001" y="0"/>
                  </a:cubicBezTo>
                  <a:cubicBezTo>
                    <a:pt x="7856" y="0"/>
                    <a:pt x="10711" y="1905"/>
                    <a:pt x="11662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70"/>
            <p:cNvSpPr/>
            <p:nvPr/>
          </p:nvSpPr>
          <p:spPr>
            <a:xfrm>
              <a:off x="4189838" y="2793682"/>
              <a:ext cx="281689" cy="308609"/>
            </a:xfrm>
            <a:custGeom>
              <a:rect b="b" l="l" r="r" t="t"/>
              <a:pathLst>
                <a:path extrusionOk="0" h="308609" w="281689">
                  <a:moveTo>
                    <a:pt x="281689" y="308610"/>
                  </a:moveTo>
                  <a:lnTo>
                    <a:pt x="0" y="191452"/>
                  </a:lnTo>
                  <a:lnTo>
                    <a:pt x="0" y="191452"/>
                  </a:lnTo>
                  <a:lnTo>
                    <a:pt x="17130" y="0"/>
                  </a:lnTo>
                  <a:lnTo>
                    <a:pt x="18082" y="952"/>
                  </a:lnTo>
                  <a:lnTo>
                    <a:pt x="281689" y="308610"/>
                  </a:lnTo>
                  <a:close/>
                  <a:moveTo>
                    <a:pt x="1903" y="191452"/>
                  </a:moveTo>
                  <a:lnTo>
                    <a:pt x="278834" y="306705"/>
                  </a:lnTo>
                  <a:lnTo>
                    <a:pt x="18082" y="2858"/>
                  </a:lnTo>
                  <a:lnTo>
                    <a:pt x="1903" y="191452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70"/>
            <p:cNvSpPr/>
            <p:nvPr/>
          </p:nvSpPr>
          <p:spPr>
            <a:xfrm>
              <a:off x="3642637" y="2792729"/>
              <a:ext cx="566233" cy="587692"/>
            </a:xfrm>
            <a:custGeom>
              <a:rect b="b" l="l" r="r" t="t"/>
              <a:pathLst>
                <a:path extrusionOk="0" h="587692" w="566233">
                  <a:moveTo>
                    <a:pt x="20936" y="587693"/>
                  </a:moveTo>
                  <a:lnTo>
                    <a:pt x="20936" y="586740"/>
                  </a:lnTo>
                  <a:lnTo>
                    <a:pt x="0" y="247650"/>
                  </a:lnTo>
                  <a:lnTo>
                    <a:pt x="566234" y="0"/>
                  </a:lnTo>
                  <a:lnTo>
                    <a:pt x="564330" y="1905"/>
                  </a:lnTo>
                  <a:lnTo>
                    <a:pt x="20936" y="587693"/>
                  </a:lnTo>
                  <a:close/>
                  <a:moveTo>
                    <a:pt x="952" y="248603"/>
                  </a:moveTo>
                  <a:lnTo>
                    <a:pt x="21888" y="585788"/>
                  </a:lnTo>
                  <a:lnTo>
                    <a:pt x="563379" y="2858"/>
                  </a:lnTo>
                  <a:lnTo>
                    <a:pt x="952" y="248603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70"/>
            <p:cNvSpPr/>
            <p:nvPr/>
          </p:nvSpPr>
          <p:spPr>
            <a:xfrm>
              <a:off x="3600764" y="2691765"/>
              <a:ext cx="267414" cy="351472"/>
            </a:xfrm>
            <a:custGeom>
              <a:rect b="b" l="l" r="r" t="t"/>
              <a:pathLst>
                <a:path extrusionOk="0" h="351472" w="267414">
                  <a:moveTo>
                    <a:pt x="41873" y="351472"/>
                  </a:moveTo>
                  <a:lnTo>
                    <a:pt x="0" y="120015"/>
                  </a:lnTo>
                  <a:lnTo>
                    <a:pt x="267415" y="0"/>
                  </a:lnTo>
                  <a:lnTo>
                    <a:pt x="41873" y="351472"/>
                  </a:lnTo>
                  <a:close/>
                  <a:moveTo>
                    <a:pt x="2855" y="120967"/>
                  </a:moveTo>
                  <a:lnTo>
                    <a:pt x="43776" y="346710"/>
                  </a:lnTo>
                  <a:lnTo>
                    <a:pt x="263608" y="3810"/>
                  </a:lnTo>
                  <a:lnTo>
                    <a:pt x="2855" y="120967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70"/>
            <p:cNvSpPr/>
            <p:nvPr/>
          </p:nvSpPr>
          <p:spPr>
            <a:xfrm>
              <a:off x="3662622" y="2689859"/>
              <a:ext cx="203653" cy="692467"/>
            </a:xfrm>
            <a:custGeom>
              <a:rect b="b" l="l" r="r" t="t"/>
              <a:pathLst>
                <a:path extrusionOk="0" h="692467" w="203653">
                  <a:moveTo>
                    <a:pt x="0" y="692468"/>
                  </a:moveTo>
                  <a:lnTo>
                    <a:pt x="952" y="688658"/>
                  </a:lnTo>
                  <a:lnTo>
                    <a:pt x="203654" y="0"/>
                  </a:lnTo>
                  <a:lnTo>
                    <a:pt x="203654" y="2858"/>
                  </a:lnTo>
                  <a:lnTo>
                    <a:pt x="202702" y="348615"/>
                  </a:lnTo>
                  <a:lnTo>
                    <a:pt x="202702" y="348615"/>
                  </a:lnTo>
                  <a:lnTo>
                    <a:pt x="0" y="692468"/>
                  </a:lnTo>
                  <a:close/>
                  <a:moveTo>
                    <a:pt x="202702" y="6668"/>
                  </a:moveTo>
                  <a:lnTo>
                    <a:pt x="2855" y="685800"/>
                  </a:lnTo>
                  <a:lnTo>
                    <a:pt x="201750" y="348615"/>
                  </a:lnTo>
                  <a:lnTo>
                    <a:pt x="202702" y="6668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70"/>
            <p:cNvSpPr/>
            <p:nvPr/>
          </p:nvSpPr>
          <p:spPr>
            <a:xfrm>
              <a:off x="3860566" y="2688907"/>
              <a:ext cx="611912" cy="492442"/>
            </a:xfrm>
            <a:custGeom>
              <a:rect b="b" l="l" r="r" t="t"/>
              <a:pathLst>
                <a:path extrusionOk="0" h="492442" w="611912">
                  <a:moveTo>
                    <a:pt x="455842" y="492442"/>
                  </a:moveTo>
                  <a:lnTo>
                    <a:pt x="0" y="0"/>
                  </a:lnTo>
                  <a:lnTo>
                    <a:pt x="611913" y="412433"/>
                  </a:lnTo>
                  <a:lnTo>
                    <a:pt x="610961" y="413385"/>
                  </a:lnTo>
                  <a:lnTo>
                    <a:pt x="455842" y="492442"/>
                  </a:lnTo>
                  <a:close/>
                  <a:moveTo>
                    <a:pt x="11420" y="9525"/>
                  </a:moveTo>
                  <a:lnTo>
                    <a:pt x="455842" y="489585"/>
                  </a:lnTo>
                  <a:lnTo>
                    <a:pt x="608106" y="411480"/>
                  </a:lnTo>
                  <a:lnTo>
                    <a:pt x="11420" y="952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70"/>
            <p:cNvSpPr/>
            <p:nvPr/>
          </p:nvSpPr>
          <p:spPr>
            <a:xfrm>
              <a:off x="3864372" y="2984182"/>
              <a:ext cx="328320" cy="473392"/>
            </a:xfrm>
            <a:custGeom>
              <a:rect b="b" l="l" r="r" t="t"/>
              <a:pathLst>
                <a:path extrusionOk="0" h="473392" w="328320">
                  <a:moveTo>
                    <a:pt x="187476" y="473392"/>
                  </a:moveTo>
                  <a:lnTo>
                    <a:pt x="186524" y="472440"/>
                  </a:lnTo>
                  <a:lnTo>
                    <a:pt x="0" y="54292"/>
                  </a:lnTo>
                  <a:lnTo>
                    <a:pt x="952" y="54292"/>
                  </a:lnTo>
                  <a:lnTo>
                    <a:pt x="328320" y="0"/>
                  </a:lnTo>
                  <a:lnTo>
                    <a:pt x="328320" y="952"/>
                  </a:lnTo>
                  <a:lnTo>
                    <a:pt x="187476" y="473392"/>
                  </a:lnTo>
                  <a:close/>
                  <a:moveTo>
                    <a:pt x="952" y="55245"/>
                  </a:moveTo>
                  <a:lnTo>
                    <a:pt x="187476" y="470535"/>
                  </a:lnTo>
                  <a:lnTo>
                    <a:pt x="326417" y="952"/>
                  </a:lnTo>
                  <a:lnTo>
                    <a:pt x="952" y="5524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70"/>
            <p:cNvSpPr/>
            <p:nvPr/>
          </p:nvSpPr>
          <p:spPr>
            <a:xfrm>
              <a:off x="4315456" y="3178492"/>
              <a:ext cx="295012" cy="269557"/>
            </a:xfrm>
            <a:custGeom>
              <a:rect b="b" l="l" r="r" t="t"/>
              <a:pathLst>
                <a:path extrusionOk="0" h="269557" w="295012">
                  <a:moveTo>
                    <a:pt x="28550" y="269558"/>
                  </a:moveTo>
                  <a:lnTo>
                    <a:pt x="0" y="0"/>
                  </a:lnTo>
                  <a:lnTo>
                    <a:pt x="952" y="0"/>
                  </a:lnTo>
                  <a:lnTo>
                    <a:pt x="295013" y="94298"/>
                  </a:lnTo>
                  <a:lnTo>
                    <a:pt x="293109" y="95250"/>
                  </a:lnTo>
                  <a:lnTo>
                    <a:pt x="28550" y="269558"/>
                  </a:lnTo>
                  <a:close/>
                  <a:moveTo>
                    <a:pt x="1903" y="2858"/>
                  </a:moveTo>
                  <a:lnTo>
                    <a:pt x="29501" y="266700"/>
                  </a:lnTo>
                  <a:lnTo>
                    <a:pt x="291206" y="96203"/>
                  </a:lnTo>
                  <a:lnTo>
                    <a:pt x="1903" y="2858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70"/>
            <p:cNvSpPr/>
            <p:nvPr/>
          </p:nvSpPr>
          <p:spPr>
            <a:xfrm>
              <a:off x="4897722" y="2709716"/>
              <a:ext cx="21227" cy="21246"/>
            </a:xfrm>
            <a:custGeom>
              <a:rect b="b" l="l" r="r" t="t"/>
              <a:pathLst>
                <a:path extrusionOk="0" h="21246" w="21227">
                  <a:moveTo>
                    <a:pt x="21082" y="8718"/>
                  </a:moveTo>
                  <a:cubicBezTo>
                    <a:pt x="22034" y="14433"/>
                    <a:pt x="18227" y="20148"/>
                    <a:pt x="12517" y="21101"/>
                  </a:cubicBezTo>
                  <a:cubicBezTo>
                    <a:pt x="6807" y="22053"/>
                    <a:pt x="1097" y="18243"/>
                    <a:pt x="146" y="12528"/>
                  </a:cubicBezTo>
                  <a:cubicBezTo>
                    <a:pt x="-806" y="6813"/>
                    <a:pt x="3001" y="1098"/>
                    <a:pt x="8711" y="146"/>
                  </a:cubicBezTo>
                  <a:cubicBezTo>
                    <a:pt x="14421" y="-807"/>
                    <a:pt x="20130" y="3003"/>
                    <a:pt x="21082" y="871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70"/>
            <p:cNvSpPr/>
            <p:nvPr/>
          </p:nvSpPr>
          <p:spPr>
            <a:xfrm>
              <a:off x="4457107" y="3092621"/>
              <a:ext cx="21227" cy="21246"/>
            </a:xfrm>
            <a:custGeom>
              <a:rect b="b" l="l" r="r" t="t"/>
              <a:pathLst>
                <a:path extrusionOk="0" h="21246" w="21227">
                  <a:moveTo>
                    <a:pt x="21082" y="8718"/>
                  </a:moveTo>
                  <a:cubicBezTo>
                    <a:pt x="22034" y="14433"/>
                    <a:pt x="18227" y="20148"/>
                    <a:pt x="12517" y="21101"/>
                  </a:cubicBezTo>
                  <a:cubicBezTo>
                    <a:pt x="6807" y="22053"/>
                    <a:pt x="1097" y="18243"/>
                    <a:pt x="146" y="12528"/>
                  </a:cubicBezTo>
                  <a:cubicBezTo>
                    <a:pt x="-806" y="6813"/>
                    <a:pt x="3001" y="1098"/>
                    <a:pt x="8711" y="146"/>
                  </a:cubicBezTo>
                  <a:cubicBezTo>
                    <a:pt x="14421" y="-807"/>
                    <a:pt x="20130" y="3003"/>
                    <a:pt x="21082" y="871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70"/>
            <p:cNvSpPr/>
            <p:nvPr/>
          </p:nvSpPr>
          <p:spPr>
            <a:xfrm>
              <a:off x="3855662" y="2683046"/>
              <a:ext cx="21227" cy="21246"/>
            </a:xfrm>
            <a:custGeom>
              <a:rect b="b" l="l" r="r" t="t"/>
              <a:pathLst>
                <a:path extrusionOk="0" h="21246" w="21227">
                  <a:moveTo>
                    <a:pt x="21082" y="8718"/>
                  </a:moveTo>
                  <a:cubicBezTo>
                    <a:pt x="22034" y="14433"/>
                    <a:pt x="18227" y="20148"/>
                    <a:pt x="12517" y="21101"/>
                  </a:cubicBezTo>
                  <a:cubicBezTo>
                    <a:pt x="6807" y="22053"/>
                    <a:pt x="1097" y="18243"/>
                    <a:pt x="146" y="12528"/>
                  </a:cubicBezTo>
                  <a:cubicBezTo>
                    <a:pt x="-806" y="6813"/>
                    <a:pt x="3001" y="1098"/>
                    <a:pt x="8711" y="146"/>
                  </a:cubicBezTo>
                  <a:cubicBezTo>
                    <a:pt x="14421" y="-807"/>
                    <a:pt x="19179" y="3003"/>
                    <a:pt x="21082" y="871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70"/>
            <p:cNvSpPr/>
            <p:nvPr/>
          </p:nvSpPr>
          <p:spPr>
            <a:xfrm>
              <a:off x="4610226" y="2953459"/>
              <a:ext cx="11904" cy="11915"/>
            </a:xfrm>
            <a:custGeom>
              <a:rect b="b" l="l" r="r" t="t"/>
              <a:pathLst>
                <a:path extrusionOk="0" h="11915" w="11904">
                  <a:moveTo>
                    <a:pt x="11662" y="5005"/>
                  </a:moveTo>
                  <a:cubicBezTo>
                    <a:pt x="12614" y="7863"/>
                    <a:pt x="10711" y="10720"/>
                    <a:pt x="6904" y="11673"/>
                  </a:cubicBezTo>
                  <a:cubicBezTo>
                    <a:pt x="4049" y="12625"/>
                    <a:pt x="1194" y="10720"/>
                    <a:pt x="242" y="6910"/>
                  </a:cubicBezTo>
                  <a:cubicBezTo>
                    <a:pt x="-709" y="4053"/>
                    <a:pt x="1194" y="1195"/>
                    <a:pt x="5001" y="243"/>
                  </a:cubicBezTo>
                  <a:cubicBezTo>
                    <a:pt x="7856" y="-710"/>
                    <a:pt x="10711" y="1195"/>
                    <a:pt x="11662" y="5005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70"/>
            <p:cNvSpPr/>
            <p:nvPr/>
          </p:nvSpPr>
          <p:spPr>
            <a:xfrm>
              <a:off x="4546465" y="2886784"/>
              <a:ext cx="11904" cy="11915"/>
            </a:xfrm>
            <a:custGeom>
              <a:rect b="b" l="l" r="r" t="t"/>
              <a:pathLst>
                <a:path extrusionOk="0" h="11915" w="11904">
                  <a:moveTo>
                    <a:pt x="11662" y="5005"/>
                  </a:moveTo>
                  <a:cubicBezTo>
                    <a:pt x="12614" y="7863"/>
                    <a:pt x="10711" y="10720"/>
                    <a:pt x="6904" y="11673"/>
                  </a:cubicBezTo>
                  <a:cubicBezTo>
                    <a:pt x="4049" y="12625"/>
                    <a:pt x="1194" y="10720"/>
                    <a:pt x="242" y="6910"/>
                  </a:cubicBezTo>
                  <a:cubicBezTo>
                    <a:pt x="-709" y="4053"/>
                    <a:pt x="1194" y="1195"/>
                    <a:pt x="5001" y="243"/>
                  </a:cubicBezTo>
                  <a:cubicBezTo>
                    <a:pt x="8807" y="-710"/>
                    <a:pt x="11662" y="1195"/>
                    <a:pt x="11662" y="5005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70"/>
            <p:cNvSpPr/>
            <p:nvPr/>
          </p:nvSpPr>
          <p:spPr>
            <a:xfrm>
              <a:off x="4201015" y="2788920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11662" y="4763"/>
                  </a:moveTo>
                  <a:cubicBezTo>
                    <a:pt x="12614" y="7620"/>
                    <a:pt x="10711" y="10477"/>
                    <a:pt x="6904" y="11430"/>
                  </a:cubicBezTo>
                  <a:cubicBezTo>
                    <a:pt x="4049" y="12383"/>
                    <a:pt x="1194" y="10477"/>
                    <a:pt x="242" y="6667"/>
                  </a:cubicBezTo>
                  <a:cubicBezTo>
                    <a:pt x="-709" y="3810"/>
                    <a:pt x="1194" y="952"/>
                    <a:pt x="5001" y="0"/>
                  </a:cubicBezTo>
                  <a:cubicBezTo>
                    <a:pt x="8807" y="0"/>
                    <a:pt x="11662" y="1905"/>
                    <a:pt x="11662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70"/>
            <p:cNvSpPr/>
            <p:nvPr/>
          </p:nvSpPr>
          <p:spPr>
            <a:xfrm>
              <a:off x="4184837" y="2979420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11662" y="4763"/>
                  </a:moveTo>
                  <a:cubicBezTo>
                    <a:pt x="12614" y="7620"/>
                    <a:pt x="10711" y="10477"/>
                    <a:pt x="6904" y="11430"/>
                  </a:cubicBezTo>
                  <a:cubicBezTo>
                    <a:pt x="4049" y="12383"/>
                    <a:pt x="1194" y="10477"/>
                    <a:pt x="242" y="6667"/>
                  </a:cubicBezTo>
                  <a:cubicBezTo>
                    <a:pt x="-709" y="3810"/>
                    <a:pt x="1194" y="952"/>
                    <a:pt x="5001" y="0"/>
                  </a:cubicBezTo>
                  <a:cubicBezTo>
                    <a:pt x="7856" y="0"/>
                    <a:pt x="10711" y="1905"/>
                    <a:pt x="11662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70"/>
            <p:cNvSpPr/>
            <p:nvPr/>
          </p:nvSpPr>
          <p:spPr>
            <a:xfrm>
              <a:off x="3858420" y="3035617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11662" y="4763"/>
                  </a:moveTo>
                  <a:cubicBezTo>
                    <a:pt x="12614" y="7620"/>
                    <a:pt x="10711" y="10478"/>
                    <a:pt x="6904" y="11430"/>
                  </a:cubicBezTo>
                  <a:cubicBezTo>
                    <a:pt x="4049" y="12383"/>
                    <a:pt x="1194" y="10478"/>
                    <a:pt x="242" y="6667"/>
                  </a:cubicBezTo>
                  <a:cubicBezTo>
                    <a:pt x="-709" y="3810"/>
                    <a:pt x="1194" y="953"/>
                    <a:pt x="5001" y="0"/>
                  </a:cubicBezTo>
                  <a:cubicBezTo>
                    <a:pt x="7856" y="0"/>
                    <a:pt x="10711" y="1905"/>
                    <a:pt x="11662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70"/>
            <p:cNvSpPr/>
            <p:nvPr/>
          </p:nvSpPr>
          <p:spPr>
            <a:xfrm>
              <a:off x="4309504" y="3174495"/>
              <a:ext cx="11904" cy="11859"/>
            </a:xfrm>
            <a:custGeom>
              <a:rect b="b" l="l" r="r" t="t"/>
              <a:pathLst>
                <a:path extrusionOk="0" h="11859" w="11904">
                  <a:moveTo>
                    <a:pt x="11662" y="4949"/>
                  </a:moveTo>
                  <a:cubicBezTo>
                    <a:pt x="12614" y="7807"/>
                    <a:pt x="10711" y="10664"/>
                    <a:pt x="6904" y="11617"/>
                  </a:cubicBezTo>
                  <a:cubicBezTo>
                    <a:pt x="4049" y="12569"/>
                    <a:pt x="1194" y="10664"/>
                    <a:pt x="243" y="6854"/>
                  </a:cubicBezTo>
                  <a:cubicBezTo>
                    <a:pt x="-709" y="3997"/>
                    <a:pt x="1194" y="1139"/>
                    <a:pt x="5001" y="187"/>
                  </a:cubicBezTo>
                  <a:cubicBezTo>
                    <a:pt x="7856" y="-766"/>
                    <a:pt x="10711" y="2092"/>
                    <a:pt x="11662" y="4949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70"/>
            <p:cNvSpPr/>
            <p:nvPr/>
          </p:nvSpPr>
          <p:spPr>
            <a:xfrm>
              <a:off x="4714908" y="2641282"/>
              <a:ext cx="11904" cy="11672"/>
            </a:xfrm>
            <a:custGeom>
              <a:rect b="b" l="l" r="r" t="t"/>
              <a:pathLst>
                <a:path extrusionOk="0" h="11672" w="11904">
                  <a:moveTo>
                    <a:pt x="11662" y="4763"/>
                  </a:moveTo>
                  <a:cubicBezTo>
                    <a:pt x="12614" y="7620"/>
                    <a:pt x="10711" y="10477"/>
                    <a:pt x="6904" y="11430"/>
                  </a:cubicBezTo>
                  <a:cubicBezTo>
                    <a:pt x="4049" y="12383"/>
                    <a:pt x="1194" y="10477"/>
                    <a:pt x="242" y="6667"/>
                  </a:cubicBezTo>
                  <a:cubicBezTo>
                    <a:pt x="-709" y="3810"/>
                    <a:pt x="1194" y="952"/>
                    <a:pt x="5001" y="0"/>
                  </a:cubicBezTo>
                  <a:cubicBezTo>
                    <a:pt x="8807" y="0"/>
                    <a:pt x="11662" y="1905"/>
                    <a:pt x="11662" y="476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70"/>
            <p:cNvSpPr/>
            <p:nvPr/>
          </p:nvSpPr>
          <p:spPr>
            <a:xfrm>
              <a:off x="3913858" y="3178492"/>
              <a:ext cx="403501" cy="278129"/>
            </a:xfrm>
            <a:custGeom>
              <a:rect b="b" l="l" r="r" t="t"/>
              <a:pathLst>
                <a:path extrusionOk="0" h="278129" w="403501">
                  <a:moveTo>
                    <a:pt x="298819" y="278130"/>
                  </a:moveTo>
                  <a:lnTo>
                    <a:pt x="298819" y="278130"/>
                  </a:lnTo>
                  <a:lnTo>
                    <a:pt x="0" y="200978"/>
                  </a:lnTo>
                  <a:lnTo>
                    <a:pt x="1903" y="200025"/>
                  </a:lnTo>
                  <a:lnTo>
                    <a:pt x="403501" y="0"/>
                  </a:lnTo>
                  <a:lnTo>
                    <a:pt x="402549" y="1905"/>
                  </a:lnTo>
                  <a:lnTo>
                    <a:pt x="298819" y="278130"/>
                  </a:lnTo>
                  <a:close/>
                  <a:moveTo>
                    <a:pt x="4758" y="200978"/>
                  </a:moveTo>
                  <a:lnTo>
                    <a:pt x="296916" y="277178"/>
                  </a:lnTo>
                  <a:lnTo>
                    <a:pt x="399694" y="3810"/>
                  </a:lnTo>
                  <a:lnTo>
                    <a:pt x="4758" y="200978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70"/>
          <p:cNvGrpSpPr/>
          <p:nvPr/>
        </p:nvGrpSpPr>
        <p:grpSpPr>
          <a:xfrm>
            <a:off x="2800824" y="3182607"/>
            <a:ext cx="3461163" cy="1425892"/>
            <a:chOff x="3519874" y="4165282"/>
            <a:chExt cx="3461163" cy="1425892"/>
          </a:xfrm>
        </p:grpSpPr>
        <p:sp>
          <p:nvSpPr>
            <p:cNvPr id="1164" name="Google Shape;1164;p70"/>
            <p:cNvSpPr/>
            <p:nvPr/>
          </p:nvSpPr>
          <p:spPr>
            <a:xfrm>
              <a:off x="5219527" y="4492942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7"/>
                    <a:pt x="0" y="23813"/>
                  </a:cubicBezTo>
                  <a:cubicBezTo>
                    <a:pt x="0" y="37147"/>
                    <a:pt x="10468" y="47625"/>
                    <a:pt x="23791" y="47625"/>
                  </a:cubicBezTo>
                  <a:cubicBezTo>
                    <a:pt x="37114" y="47625"/>
                    <a:pt x="47583" y="37147"/>
                    <a:pt x="47583" y="23813"/>
                  </a:cubicBezTo>
                  <a:cubicBezTo>
                    <a:pt x="47583" y="10477"/>
                    <a:pt x="37114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70"/>
            <p:cNvSpPr/>
            <p:nvPr/>
          </p:nvSpPr>
          <p:spPr>
            <a:xfrm>
              <a:off x="4966387" y="5000625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47583" y="23813"/>
                  </a:moveTo>
                  <a:cubicBezTo>
                    <a:pt x="47583" y="36964"/>
                    <a:pt x="36931" y="47625"/>
                    <a:pt x="23791" y="47625"/>
                  </a:cubicBezTo>
                  <a:cubicBezTo>
                    <a:pt x="10652" y="47625"/>
                    <a:pt x="0" y="36964"/>
                    <a:pt x="0" y="23813"/>
                  </a:cubicBezTo>
                  <a:cubicBezTo>
                    <a:pt x="0" y="10661"/>
                    <a:pt x="10652" y="0"/>
                    <a:pt x="23791" y="0"/>
                  </a:cubicBezTo>
                  <a:cubicBezTo>
                    <a:pt x="36931" y="0"/>
                    <a:pt x="47583" y="10661"/>
                    <a:pt x="47583" y="238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70"/>
            <p:cNvSpPr/>
            <p:nvPr/>
          </p:nvSpPr>
          <p:spPr>
            <a:xfrm>
              <a:off x="5461247" y="5078730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7"/>
                    <a:pt x="0" y="23813"/>
                  </a:cubicBezTo>
                  <a:cubicBezTo>
                    <a:pt x="0" y="37147"/>
                    <a:pt x="10468" y="47625"/>
                    <a:pt x="23791" y="47625"/>
                  </a:cubicBezTo>
                  <a:cubicBezTo>
                    <a:pt x="37115" y="47625"/>
                    <a:pt x="47583" y="37147"/>
                    <a:pt x="47583" y="23813"/>
                  </a:cubicBezTo>
                  <a:cubicBezTo>
                    <a:pt x="47583" y="10477"/>
                    <a:pt x="36163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70"/>
            <p:cNvSpPr/>
            <p:nvPr/>
          </p:nvSpPr>
          <p:spPr>
            <a:xfrm>
              <a:off x="4078494" y="4893944"/>
              <a:ext cx="81842" cy="81915"/>
            </a:xfrm>
            <a:custGeom>
              <a:rect b="b" l="l" r="r" t="t"/>
              <a:pathLst>
                <a:path extrusionOk="0" h="81915" w="81842">
                  <a:moveTo>
                    <a:pt x="40921" y="81915"/>
                  </a:moveTo>
                  <a:cubicBezTo>
                    <a:pt x="18081" y="81915"/>
                    <a:pt x="0" y="63818"/>
                    <a:pt x="0" y="40958"/>
                  </a:cubicBezTo>
                  <a:cubicBezTo>
                    <a:pt x="0" y="18098"/>
                    <a:pt x="18081" y="0"/>
                    <a:pt x="40921" y="0"/>
                  </a:cubicBezTo>
                  <a:cubicBezTo>
                    <a:pt x="63761" y="0"/>
                    <a:pt x="81842" y="18098"/>
                    <a:pt x="81842" y="40958"/>
                  </a:cubicBezTo>
                  <a:cubicBezTo>
                    <a:pt x="81842" y="63818"/>
                    <a:pt x="62809" y="81915"/>
                    <a:pt x="40921" y="81915"/>
                  </a:cubicBezTo>
                  <a:close/>
                  <a:moveTo>
                    <a:pt x="40921" y="10478"/>
                  </a:moveTo>
                  <a:cubicBezTo>
                    <a:pt x="23791" y="10478"/>
                    <a:pt x="9517" y="24765"/>
                    <a:pt x="9517" y="41910"/>
                  </a:cubicBezTo>
                  <a:cubicBezTo>
                    <a:pt x="9517" y="59055"/>
                    <a:pt x="23791" y="73343"/>
                    <a:pt x="40921" y="73343"/>
                  </a:cubicBezTo>
                  <a:cubicBezTo>
                    <a:pt x="58051" y="73343"/>
                    <a:pt x="72326" y="59055"/>
                    <a:pt x="72326" y="41910"/>
                  </a:cubicBezTo>
                  <a:cubicBezTo>
                    <a:pt x="72326" y="23813"/>
                    <a:pt x="58051" y="10478"/>
                    <a:pt x="40921" y="104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70"/>
            <p:cNvSpPr/>
            <p:nvPr/>
          </p:nvSpPr>
          <p:spPr>
            <a:xfrm>
              <a:off x="6841144" y="4498657"/>
              <a:ext cx="81842" cy="81915"/>
            </a:xfrm>
            <a:custGeom>
              <a:rect b="b" l="l" r="r" t="t"/>
              <a:pathLst>
                <a:path extrusionOk="0" h="81915" w="81842">
                  <a:moveTo>
                    <a:pt x="40921" y="81915"/>
                  </a:moveTo>
                  <a:cubicBezTo>
                    <a:pt x="18082" y="81915"/>
                    <a:pt x="0" y="63818"/>
                    <a:pt x="0" y="40958"/>
                  </a:cubicBezTo>
                  <a:cubicBezTo>
                    <a:pt x="0" y="18098"/>
                    <a:pt x="18082" y="0"/>
                    <a:pt x="40921" y="0"/>
                  </a:cubicBezTo>
                  <a:cubicBezTo>
                    <a:pt x="63761" y="0"/>
                    <a:pt x="81842" y="18098"/>
                    <a:pt x="81842" y="40958"/>
                  </a:cubicBezTo>
                  <a:cubicBezTo>
                    <a:pt x="81842" y="63818"/>
                    <a:pt x="62809" y="81915"/>
                    <a:pt x="40921" y="81915"/>
                  </a:cubicBezTo>
                  <a:close/>
                  <a:moveTo>
                    <a:pt x="40921" y="10478"/>
                  </a:moveTo>
                  <a:cubicBezTo>
                    <a:pt x="23791" y="10478"/>
                    <a:pt x="9517" y="24765"/>
                    <a:pt x="9517" y="41910"/>
                  </a:cubicBezTo>
                  <a:cubicBezTo>
                    <a:pt x="9517" y="59055"/>
                    <a:pt x="23791" y="73343"/>
                    <a:pt x="40921" y="73343"/>
                  </a:cubicBezTo>
                  <a:cubicBezTo>
                    <a:pt x="58051" y="73343"/>
                    <a:pt x="72326" y="59055"/>
                    <a:pt x="72326" y="41910"/>
                  </a:cubicBezTo>
                  <a:cubicBezTo>
                    <a:pt x="72326" y="24765"/>
                    <a:pt x="58051" y="10478"/>
                    <a:pt x="40921" y="104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70"/>
            <p:cNvSpPr/>
            <p:nvPr/>
          </p:nvSpPr>
          <p:spPr>
            <a:xfrm>
              <a:off x="3583635" y="4686300"/>
              <a:ext cx="76132" cy="76200"/>
            </a:xfrm>
            <a:custGeom>
              <a:rect b="b" l="l" r="r" t="t"/>
              <a:pathLst>
                <a:path extrusionOk="0" h="76200" w="76132">
                  <a:moveTo>
                    <a:pt x="38066" y="76200"/>
                  </a:moveTo>
                  <a:cubicBezTo>
                    <a:pt x="17130" y="76200"/>
                    <a:pt x="0" y="59055"/>
                    <a:pt x="0" y="38100"/>
                  </a:cubicBezTo>
                  <a:cubicBezTo>
                    <a:pt x="0" y="17145"/>
                    <a:pt x="17130" y="0"/>
                    <a:pt x="38066" y="0"/>
                  </a:cubicBezTo>
                  <a:cubicBezTo>
                    <a:pt x="59002" y="0"/>
                    <a:pt x="76132" y="17145"/>
                    <a:pt x="76132" y="38100"/>
                  </a:cubicBezTo>
                  <a:cubicBezTo>
                    <a:pt x="76132" y="59055"/>
                    <a:pt x="59002" y="76200"/>
                    <a:pt x="38066" y="76200"/>
                  </a:cubicBezTo>
                  <a:close/>
                  <a:moveTo>
                    <a:pt x="38066" y="4763"/>
                  </a:moveTo>
                  <a:cubicBezTo>
                    <a:pt x="19985" y="4763"/>
                    <a:pt x="4758" y="20003"/>
                    <a:pt x="4758" y="38100"/>
                  </a:cubicBezTo>
                  <a:cubicBezTo>
                    <a:pt x="4758" y="56197"/>
                    <a:pt x="19985" y="71438"/>
                    <a:pt x="38066" y="71438"/>
                  </a:cubicBezTo>
                  <a:cubicBezTo>
                    <a:pt x="56148" y="71438"/>
                    <a:pt x="71374" y="56197"/>
                    <a:pt x="71374" y="38100"/>
                  </a:cubicBezTo>
                  <a:cubicBezTo>
                    <a:pt x="71374" y="20003"/>
                    <a:pt x="56148" y="4763"/>
                    <a:pt x="38066" y="4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70"/>
            <p:cNvSpPr/>
            <p:nvPr/>
          </p:nvSpPr>
          <p:spPr>
            <a:xfrm>
              <a:off x="6173083" y="4824412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8"/>
                    <a:pt x="0" y="23813"/>
                  </a:cubicBezTo>
                  <a:cubicBezTo>
                    <a:pt x="0" y="37147"/>
                    <a:pt x="10468" y="47625"/>
                    <a:pt x="23791" y="47625"/>
                  </a:cubicBezTo>
                  <a:cubicBezTo>
                    <a:pt x="37114" y="47625"/>
                    <a:pt x="47583" y="37147"/>
                    <a:pt x="47583" y="23813"/>
                  </a:cubicBezTo>
                  <a:cubicBezTo>
                    <a:pt x="47583" y="11430"/>
                    <a:pt x="37114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70"/>
            <p:cNvSpPr/>
            <p:nvPr/>
          </p:nvSpPr>
          <p:spPr>
            <a:xfrm>
              <a:off x="5870458" y="4390072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8"/>
                    <a:pt x="0" y="23813"/>
                  </a:cubicBezTo>
                  <a:cubicBezTo>
                    <a:pt x="0" y="37147"/>
                    <a:pt x="10468" y="47625"/>
                    <a:pt x="23791" y="47625"/>
                  </a:cubicBezTo>
                  <a:cubicBezTo>
                    <a:pt x="37115" y="47625"/>
                    <a:pt x="47583" y="37147"/>
                    <a:pt x="47583" y="23813"/>
                  </a:cubicBezTo>
                  <a:cubicBezTo>
                    <a:pt x="47583" y="10478"/>
                    <a:pt x="37115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70"/>
            <p:cNvSpPr/>
            <p:nvPr/>
          </p:nvSpPr>
          <p:spPr>
            <a:xfrm>
              <a:off x="4058510" y="4765357"/>
              <a:ext cx="47582" cy="47625"/>
            </a:xfrm>
            <a:custGeom>
              <a:rect b="b" l="l" r="r" t="t"/>
              <a:pathLst>
                <a:path extrusionOk="0" h="47625" w="47582">
                  <a:moveTo>
                    <a:pt x="23791" y="0"/>
                  </a:moveTo>
                  <a:cubicBezTo>
                    <a:pt x="10468" y="0"/>
                    <a:pt x="0" y="10478"/>
                    <a:pt x="0" y="23813"/>
                  </a:cubicBezTo>
                  <a:cubicBezTo>
                    <a:pt x="0" y="37148"/>
                    <a:pt x="10468" y="47625"/>
                    <a:pt x="23791" y="47625"/>
                  </a:cubicBezTo>
                  <a:cubicBezTo>
                    <a:pt x="37115" y="47625"/>
                    <a:pt x="47583" y="37148"/>
                    <a:pt x="47583" y="23813"/>
                  </a:cubicBezTo>
                  <a:cubicBezTo>
                    <a:pt x="47583" y="10478"/>
                    <a:pt x="37115" y="0"/>
                    <a:pt x="23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70"/>
            <p:cNvSpPr/>
            <p:nvPr/>
          </p:nvSpPr>
          <p:spPr>
            <a:xfrm>
              <a:off x="5039664" y="4780597"/>
              <a:ext cx="51389" cy="51434"/>
            </a:xfrm>
            <a:custGeom>
              <a:rect b="b" l="l" r="r" t="t"/>
              <a:pathLst>
                <a:path extrusionOk="0" h="51434" w="51389">
                  <a:moveTo>
                    <a:pt x="25695" y="51435"/>
                  </a:moveTo>
                  <a:cubicBezTo>
                    <a:pt x="11420" y="51435"/>
                    <a:pt x="0" y="40005"/>
                    <a:pt x="0" y="25718"/>
                  </a:cubicBezTo>
                  <a:cubicBezTo>
                    <a:pt x="0" y="11430"/>
                    <a:pt x="11420" y="0"/>
                    <a:pt x="25695" y="0"/>
                  </a:cubicBezTo>
                  <a:cubicBezTo>
                    <a:pt x="39970" y="0"/>
                    <a:pt x="51389" y="11430"/>
                    <a:pt x="51389" y="25718"/>
                  </a:cubicBezTo>
                  <a:cubicBezTo>
                    <a:pt x="51389" y="40005"/>
                    <a:pt x="39970" y="51435"/>
                    <a:pt x="25695" y="51435"/>
                  </a:cubicBezTo>
                  <a:close/>
                  <a:moveTo>
                    <a:pt x="25695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5" y="45720"/>
                  </a:cubicBezTo>
                  <a:cubicBezTo>
                    <a:pt x="37114" y="45720"/>
                    <a:pt x="46631" y="36195"/>
                    <a:pt x="46631" y="24765"/>
                  </a:cubicBezTo>
                  <a:cubicBezTo>
                    <a:pt x="46631" y="13335"/>
                    <a:pt x="38066" y="3810"/>
                    <a:pt x="25695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70"/>
            <p:cNvSpPr/>
            <p:nvPr/>
          </p:nvSpPr>
          <p:spPr>
            <a:xfrm>
              <a:off x="6572778" y="4946332"/>
              <a:ext cx="51440" cy="51435"/>
            </a:xfrm>
            <a:custGeom>
              <a:rect b="b" l="l" r="r" t="t"/>
              <a:pathLst>
                <a:path extrusionOk="0" h="51435" w="51440">
                  <a:moveTo>
                    <a:pt x="25694" y="51435"/>
                  </a:moveTo>
                  <a:cubicBezTo>
                    <a:pt x="11420" y="51435"/>
                    <a:pt x="0" y="40005"/>
                    <a:pt x="0" y="25718"/>
                  </a:cubicBezTo>
                  <a:cubicBezTo>
                    <a:pt x="0" y="11430"/>
                    <a:pt x="11420" y="0"/>
                    <a:pt x="25694" y="0"/>
                  </a:cubicBezTo>
                  <a:cubicBezTo>
                    <a:pt x="39969" y="0"/>
                    <a:pt x="51389" y="11430"/>
                    <a:pt x="51389" y="25718"/>
                  </a:cubicBezTo>
                  <a:cubicBezTo>
                    <a:pt x="52341" y="39053"/>
                    <a:pt x="39969" y="51435"/>
                    <a:pt x="25694" y="51435"/>
                  </a:cubicBezTo>
                  <a:close/>
                  <a:moveTo>
                    <a:pt x="25694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4" y="45720"/>
                  </a:cubicBezTo>
                  <a:cubicBezTo>
                    <a:pt x="37114" y="45720"/>
                    <a:pt x="46631" y="36195"/>
                    <a:pt x="46631" y="24765"/>
                  </a:cubicBezTo>
                  <a:cubicBezTo>
                    <a:pt x="46631" y="13335"/>
                    <a:pt x="38066" y="3810"/>
                    <a:pt x="25694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70"/>
            <p:cNvSpPr/>
            <p:nvPr/>
          </p:nvSpPr>
          <p:spPr>
            <a:xfrm>
              <a:off x="5954203" y="4554855"/>
              <a:ext cx="51389" cy="51434"/>
            </a:xfrm>
            <a:custGeom>
              <a:rect b="b" l="l" r="r" t="t"/>
              <a:pathLst>
                <a:path extrusionOk="0" h="51434" w="51389">
                  <a:moveTo>
                    <a:pt x="25694" y="51435"/>
                  </a:moveTo>
                  <a:cubicBezTo>
                    <a:pt x="11420" y="51435"/>
                    <a:pt x="0" y="40005"/>
                    <a:pt x="0" y="25717"/>
                  </a:cubicBezTo>
                  <a:cubicBezTo>
                    <a:pt x="0" y="11430"/>
                    <a:pt x="11420" y="0"/>
                    <a:pt x="25694" y="0"/>
                  </a:cubicBezTo>
                  <a:cubicBezTo>
                    <a:pt x="39969" y="0"/>
                    <a:pt x="51389" y="11430"/>
                    <a:pt x="51389" y="25717"/>
                  </a:cubicBezTo>
                  <a:cubicBezTo>
                    <a:pt x="51389" y="40005"/>
                    <a:pt x="40921" y="51435"/>
                    <a:pt x="25694" y="51435"/>
                  </a:cubicBezTo>
                  <a:close/>
                  <a:moveTo>
                    <a:pt x="25694" y="4763"/>
                  </a:moveTo>
                  <a:cubicBezTo>
                    <a:pt x="14275" y="4763"/>
                    <a:pt x="4758" y="14288"/>
                    <a:pt x="4758" y="25717"/>
                  </a:cubicBezTo>
                  <a:cubicBezTo>
                    <a:pt x="4758" y="37147"/>
                    <a:pt x="14275" y="46672"/>
                    <a:pt x="25694" y="46672"/>
                  </a:cubicBezTo>
                  <a:cubicBezTo>
                    <a:pt x="37114" y="46672"/>
                    <a:pt x="46631" y="37147"/>
                    <a:pt x="46631" y="25717"/>
                  </a:cubicBezTo>
                  <a:cubicBezTo>
                    <a:pt x="47583" y="14288"/>
                    <a:pt x="38066" y="4763"/>
                    <a:pt x="25694" y="4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70"/>
            <p:cNvSpPr/>
            <p:nvPr/>
          </p:nvSpPr>
          <p:spPr>
            <a:xfrm>
              <a:off x="3761594" y="4266247"/>
              <a:ext cx="51389" cy="51434"/>
            </a:xfrm>
            <a:custGeom>
              <a:rect b="b" l="l" r="r" t="t"/>
              <a:pathLst>
                <a:path extrusionOk="0" h="51434" w="51389">
                  <a:moveTo>
                    <a:pt x="25695" y="51435"/>
                  </a:moveTo>
                  <a:cubicBezTo>
                    <a:pt x="11420" y="51435"/>
                    <a:pt x="0" y="40005"/>
                    <a:pt x="0" y="25718"/>
                  </a:cubicBezTo>
                  <a:cubicBezTo>
                    <a:pt x="0" y="11430"/>
                    <a:pt x="11420" y="0"/>
                    <a:pt x="25695" y="0"/>
                  </a:cubicBezTo>
                  <a:cubicBezTo>
                    <a:pt x="39969" y="0"/>
                    <a:pt x="51389" y="11430"/>
                    <a:pt x="51389" y="25718"/>
                  </a:cubicBezTo>
                  <a:cubicBezTo>
                    <a:pt x="51389" y="39053"/>
                    <a:pt x="39969" y="51435"/>
                    <a:pt x="25695" y="51435"/>
                  </a:cubicBezTo>
                  <a:close/>
                  <a:moveTo>
                    <a:pt x="25695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5" y="45720"/>
                  </a:cubicBezTo>
                  <a:cubicBezTo>
                    <a:pt x="37115" y="45720"/>
                    <a:pt x="46631" y="36195"/>
                    <a:pt x="46631" y="24765"/>
                  </a:cubicBezTo>
                  <a:cubicBezTo>
                    <a:pt x="46631" y="13335"/>
                    <a:pt x="37115" y="3810"/>
                    <a:pt x="25695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70"/>
            <p:cNvSpPr/>
            <p:nvPr/>
          </p:nvSpPr>
          <p:spPr>
            <a:xfrm>
              <a:off x="5598285" y="4916805"/>
              <a:ext cx="51389" cy="51434"/>
            </a:xfrm>
            <a:custGeom>
              <a:rect b="b" l="l" r="r" t="t"/>
              <a:pathLst>
                <a:path extrusionOk="0" h="51434" w="51389">
                  <a:moveTo>
                    <a:pt x="25694" y="51435"/>
                  </a:moveTo>
                  <a:cubicBezTo>
                    <a:pt x="11420" y="51435"/>
                    <a:pt x="0" y="40005"/>
                    <a:pt x="0" y="25717"/>
                  </a:cubicBezTo>
                  <a:cubicBezTo>
                    <a:pt x="0" y="11430"/>
                    <a:pt x="11420" y="0"/>
                    <a:pt x="25694" y="0"/>
                  </a:cubicBezTo>
                  <a:cubicBezTo>
                    <a:pt x="39969" y="0"/>
                    <a:pt x="51389" y="11430"/>
                    <a:pt x="51389" y="25717"/>
                  </a:cubicBezTo>
                  <a:cubicBezTo>
                    <a:pt x="51389" y="40005"/>
                    <a:pt x="39969" y="51435"/>
                    <a:pt x="25694" y="51435"/>
                  </a:cubicBezTo>
                  <a:close/>
                  <a:moveTo>
                    <a:pt x="25694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4" y="45720"/>
                  </a:cubicBezTo>
                  <a:cubicBezTo>
                    <a:pt x="37114" y="45720"/>
                    <a:pt x="46631" y="36195"/>
                    <a:pt x="46631" y="24765"/>
                  </a:cubicBezTo>
                  <a:cubicBezTo>
                    <a:pt x="46631" y="13335"/>
                    <a:pt x="38066" y="3810"/>
                    <a:pt x="25694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70"/>
            <p:cNvSpPr/>
            <p:nvPr/>
          </p:nvSpPr>
          <p:spPr>
            <a:xfrm>
              <a:off x="4560983" y="4412932"/>
              <a:ext cx="51389" cy="51435"/>
            </a:xfrm>
            <a:custGeom>
              <a:rect b="b" l="l" r="r" t="t"/>
              <a:pathLst>
                <a:path extrusionOk="0" h="51435" w="51389">
                  <a:moveTo>
                    <a:pt x="25695" y="51435"/>
                  </a:moveTo>
                  <a:cubicBezTo>
                    <a:pt x="11420" y="51435"/>
                    <a:pt x="0" y="40005"/>
                    <a:pt x="0" y="25718"/>
                  </a:cubicBezTo>
                  <a:cubicBezTo>
                    <a:pt x="0" y="11430"/>
                    <a:pt x="11420" y="0"/>
                    <a:pt x="25695" y="0"/>
                  </a:cubicBezTo>
                  <a:cubicBezTo>
                    <a:pt x="39969" y="0"/>
                    <a:pt x="51389" y="11430"/>
                    <a:pt x="51389" y="25718"/>
                  </a:cubicBezTo>
                  <a:cubicBezTo>
                    <a:pt x="51389" y="40005"/>
                    <a:pt x="39969" y="51435"/>
                    <a:pt x="25695" y="51435"/>
                  </a:cubicBezTo>
                  <a:close/>
                  <a:moveTo>
                    <a:pt x="25695" y="3810"/>
                  </a:moveTo>
                  <a:cubicBezTo>
                    <a:pt x="14275" y="3810"/>
                    <a:pt x="4758" y="13335"/>
                    <a:pt x="4758" y="24765"/>
                  </a:cubicBezTo>
                  <a:cubicBezTo>
                    <a:pt x="4758" y="36195"/>
                    <a:pt x="14275" y="45720"/>
                    <a:pt x="25695" y="45720"/>
                  </a:cubicBezTo>
                  <a:cubicBezTo>
                    <a:pt x="37115" y="45720"/>
                    <a:pt x="46631" y="36195"/>
                    <a:pt x="46631" y="24765"/>
                  </a:cubicBezTo>
                  <a:cubicBezTo>
                    <a:pt x="46631" y="13335"/>
                    <a:pt x="37115" y="3810"/>
                    <a:pt x="25695" y="38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70"/>
            <p:cNvSpPr/>
            <p:nvPr/>
          </p:nvSpPr>
          <p:spPr>
            <a:xfrm>
              <a:off x="5612560" y="4545330"/>
              <a:ext cx="22943" cy="22859"/>
            </a:xfrm>
            <a:custGeom>
              <a:rect b="b" l="l" r="r" t="t"/>
              <a:pathLst>
                <a:path extrusionOk="0" h="22859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70"/>
            <p:cNvSpPr/>
            <p:nvPr/>
          </p:nvSpPr>
          <p:spPr>
            <a:xfrm>
              <a:off x="5636351" y="4165282"/>
              <a:ext cx="22943" cy="22860"/>
            </a:xfrm>
            <a:custGeom>
              <a:rect b="b" l="l" r="r" t="t"/>
              <a:pathLst>
                <a:path extrusionOk="0" h="22860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70"/>
            <p:cNvSpPr/>
            <p:nvPr/>
          </p:nvSpPr>
          <p:spPr>
            <a:xfrm>
              <a:off x="5750549" y="4701540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70"/>
            <p:cNvSpPr/>
            <p:nvPr/>
          </p:nvSpPr>
          <p:spPr>
            <a:xfrm>
              <a:off x="5024438" y="5394959"/>
              <a:ext cx="22943" cy="22859"/>
            </a:xfrm>
            <a:custGeom>
              <a:rect b="b" l="l" r="r" t="t"/>
              <a:pathLst>
                <a:path extrusionOk="0" h="22859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70"/>
            <p:cNvSpPr/>
            <p:nvPr/>
          </p:nvSpPr>
          <p:spPr>
            <a:xfrm>
              <a:off x="5612560" y="4930140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70"/>
            <p:cNvSpPr/>
            <p:nvPr/>
          </p:nvSpPr>
          <p:spPr>
            <a:xfrm>
              <a:off x="5220478" y="4872037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70"/>
            <p:cNvSpPr/>
            <p:nvPr/>
          </p:nvSpPr>
          <p:spPr>
            <a:xfrm>
              <a:off x="6254926" y="4753927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70"/>
            <p:cNvSpPr/>
            <p:nvPr/>
          </p:nvSpPr>
          <p:spPr>
            <a:xfrm>
              <a:off x="6091241" y="5114925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70"/>
            <p:cNvSpPr/>
            <p:nvPr/>
          </p:nvSpPr>
          <p:spPr>
            <a:xfrm>
              <a:off x="5894249" y="4836794"/>
              <a:ext cx="22944" cy="22860"/>
            </a:xfrm>
            <a:custGeom>
              <a:rect b="b" l="l" r="r" t="t"/>
              <a:pathLst>
                <a:path extrusionOk="0" h="22860" w="22944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2" y="22860"/>
                    <a:pt x="22840" y="17145"/>
                    <a:pt x="22840" y="11430"/>
                  </a:cubicBezTo>
                  <a:cubicBezTo>
                    <a:pt x="23791" y="5715"/>
                    <a:pt x="18082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70"/>
            <p:cNvSpPr/>
            <p:nvPr/>
          </p:nvSpPr>
          <p:spPr>
            <a:xfrm>
              <a:off x="5137685" y="5126355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70"/>
            <p:cNvSpPr/>
            <p:nvPr/>
          </p:nvSpPr>
          <p:spPr>
            <a:xfrm>
              <a:off x="6551841" y="4712969"/>
              <a:ext cx="22839" cy="22860"/>
            </a:xfrm>
            <a:custGeom>
              <a:rect b="b" l="l" r="r" t="t"/>
              <a:pathLst>
                <a:path extrusionOk="0" h="22860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7145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70"/>
            <p:cNvSpPr/>
            <p:nvPr/>
          </p:nvSpPr>
          <p:spPr>
            <a:xfrm>
              <a:off x="6079821" y="4656772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7145"/>
                    <a:pt x="5710" y="22860"/>
                    <a:pt x="11420" y="22860"/>
                  </a:cubicBezTo>
                  <a:cubicBezTo>
                    <a:pt x="18082" y="22860"/>
                    <a:pt x="22840" y="17145"/>
                    <a:pt x="22840" y="11430"/>
                  </a:cubicBezTo>
                  <a:cubicBezTo>
                    <a:pt x="22840" y="5715"/>
                    <a:pt x="18082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70"/>
            <p:cNvSpPr/>
            <p:nvPr/>
          </p:nvSpPr>
          <p:spPr>
            <a:xfrm>
              <a:off x="6823063" y="4836794"/>
              <a:ext cx="22839" cy="22860"/>
            </a:xfrm>
            <a:custGeom>
              <a:rect b="b" l="l" r="r" t="t"/>
              <a:pathLst>
                <a:path extrusionOk="0" h="22860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70"/>
            <p:cNvSpPr/>
            <p:nvPr/>
          </p:nvSpPr>
          <p:spPr>
            <a:xfrm>
              <a:off x="6359608" y="4165282"/>
              <a:ext cx="22943" cy="22860"/>
            </a:xfrm>
            <a:custGeom>
              <a:rect b="b" l="l" r="r" t="t"/>
              <a:pathLst>
                <a:path extrusionOk="0" h="22860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70"/>
            <p:cNvSpPr/>
            <p:nvPr/>
          </p:nvSpPr>
          <p:spPr>
            <a:xfrm>
              <a:off x="5107232" y="4680584"/>
              <a:ext cx="22943" cy="22859"/>
            </a:xfrm>
            <a:custGeom>
              <a:rect b="b" l="l" r="r" t="t"/>
              <a:pathLst>
                <a:path extrusionOk="0" h="22859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70"/>
            <p:cNvSpPr/>
            <p:nvPr/>
          </p:nvSpPr>
          <p:spPr>
            <a:xfrm>
              <a:off x="5002550" y="4255769"/>
              <a:ext cx="22839" cy="22860"/>
            </a:xfrm>
            <a:custGeom>
              <a:rect b="b" l="l" r="r" t="t"/>
              <a:pathLst>
                <a:path extrusionOk="0" h="22860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70"/>
            <p:cNvSpPr/>
            <p:nvPr/>
          </p:nvSpPr>
          <p:spPr>
            <a:xfrm>
              <a:off x="4107996" y="4923472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7130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70"/>
            <p:cNvSpPr/>
            <p:nvPr/>
          </p:nvSpPr>
          <p:spPr>
            <a:xfrm>
              <a:off x="4374459" y="4656772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22840" y="11430"/>
                  </a:moveTo>
                  <a:cubicBezTo>
                    <a:pt x="22840" y="17743"/>
                    <a:pt x="17727" y="22860"/>
                    <a:pt x="11420" y="22860"/>
                  </a:cubicBezTo>
                  <a:cubicBezTo>
                    <a:pt x="5113" y="22860"/>
                    <a:pt x="0" y="17743"/>
                    <a:pt x="0" y="11430"/>
                  </a:cubicBezTo>
                  <a:cubicBezTo>
                    <a:pt x="0" y="5117"/>
                    <a:pt x="5113" y="0"/>
                    <a:pt x="11420" y="0"/>
                  </a:cubicBezTo>
                  <a:cubicBezTo>
                    <a:pt x="17727" y="0"/>
                    <a:pt x="22840" y="5117"/>
                    <a:pt x="22840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70"/>
            <p:cNvSpPr/>
            <p:nvPr/>
          </p:nvSpPr>
          <p:spPr>
            <a:xfrm>
              <a:off x="3657864" y="4631055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2840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70"/>
            <p:cNvSpPr/>
            <p:nvPr/>
          </p:nvSpPr>
          <p:spPr>
            <a:xfrm>
              <a:off x="3739706" y="4872037"/>
              <a:ext cx="22943" cy="22859"/>
            </a:xfrm>
            <a:custGeom>
              <a:rect b="b" l="l" r="r" t="t"/>
              <a:pathLst>
                <a:path extrusionOk="0" h="22859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70"/>
            <p:cNvSpPr/>
            <p:nvPr/>
          </p:nvSpPr>
          <p:spPr>
            <a:xfrm>
              <a:off x="4335441" y="4522469"/>
              <a:ext cx="22943" cy="22860"/>
            </a:xfrm>
            <a:custGeom>
              <a:rect b="b" l="l" r="r" t="t"/>
              <a:pathLst>
                <a:path extrusionOk="0" h="22860" w="22943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8"/>
                    <a:pt x="5710" y="22860"/>
                    <a:pt x="11420" y="22860"/>
                  </a:cubicBezTo>
                  <a:cubicBezTo>
                    <a:pt x="18081" y="22860"/>
                    <a:pt x="22840" y="17145"/>
                    <a:pt x="22840" y="11430"/>
                  </a:cubicBezTo>
                  <a:cubicBezTo>
                    <a:pt x="23791" y="4763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70"/>
            <p:cNvSpPr/>
            <p:nvPr/>
          </p:nvSpPr>
          <p:spPr>
            <a:xfrm>
              <a:off x="4107996" y="4243387"/>
              <a:ext cx="22839" cy="22859"/>
            </a:xfrm>
            <a:custGeom>
              <a:rect b="b" l="l" r="r" t="t"/>
              <a:pathLst>
                <a:path extrusionOk="0" h="22859" w="22839">
                  <a:moveTo>
                    <a:pt x="11420" y="0"/>
                  </a:moveTo>
                  <a:cubicBezTo>
                    <a:pt x="4758" y="0"/>
                    <a:pt x="0" y="5715"/>
                    <a:pt x="0" y="11430"/>
                  </a:cubicBezTo>
                  <a:cubicBezTo>
                    <a:pt x="0" y="18097"/>
                    <a:pt x="5710" y="22860"/>
                    <a:pt x="11420" y="22860"/>
                  </a:cubicBezTo>
                  <a:cubicBezTo>
                    <a:pt x="17130" y="22860"/>
                    <a:pt x="22840" y="17145"/>
                    <a:pt x="22840" y="11430"/>
                  </a:cubicBezTo>
                  <a:cubicBezTo>
                    <a:pt x="22840" y="5715"/>
                    <a:pt x="18081" y="0"/>
                    <a:pt x="1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70"/>
            <p:cNvSpPr/>
            <p:nvPr/>
          </p:nvSpPr>
          <p:spPr>
            <a:xfrm>
              <a:off x="4799848" y="452723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3" y="13335"/>
                    <a:pt x="0" y="10350"/>
                    <a:pt x="0" y="6668"/>
                  </a:cubicBezTo>
                  <a:cubicBezTo>
                    <a:pt x="0" y="2985"/>
                    <a:pt x="2983" y="0"/>
                    <a:pt x="6662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70"/>
            <p:cNvSpPr/>
            <p:nvPr/>
          </p:nvSpPr>
          <p:spPr>
            <a:xfrm>
              <a:off x="3608378" y="516636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3" y="13335"/>
                    <a:pt x="0" y="10350"/>
                    <a:pt x="0" y="6668"/>
                  </a:cubicBezTo>
                  <a:cubicBezTo>
                    <a:pt x="0" y="2985"/>
                    <a:pt x="2983" y="0"/>
                    <a:pt x="6662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70"/>
            <p:cNvSpPr/>
            <p:nvPr/>
          </p:nvSpPr>
          <p:spPr>
            <a:xfrm>
              <a:off x="5544041" y="478440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0" y="13335"/>
                    <a:pt x="6661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0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70"/>
            <p:cNvSpPr/>
            <p:nvPr/>
          </p:nvSpPr>
          <p:spPr>
            <a:xfrm>
              <a:off x="5478376" y="529113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1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70"/>
            <p:cNvSpPr/>
            <p:nvPr/>
          </p:nvSpPr>
          <p:spPr>
            <a:xfrm>
              <a:off x="5260448" y="473583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7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2" y="13335"/>
                    <a:pt x="0" y="10350"/>
                    <a:pt x="0" y="6667"/>
                  </a:cubicBezTo>
                  <a:cubicBezTo>
                    <a:pt x="0" y="2985"/>
                    <a:pt x="2982" y="0"/>
                    <a:pt x="6662" y="0"/>
                  </a:cubicBezTo>
                  <a:cubicBezTo>
                    <a:pt x="10341" y="0"/>
                    <a:pt x="13323" y="2985"/>
                    <a:pt x="13323" y="6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70"/>
            <p:cNvSpPr/>
            <p:nvPr/>
          </p:nvSpPr>
          <p:spPr>
            <a:xfrm>
              <a:off x="5229995" y="557784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7"/>
                  </a:moveTo>
                  <a:cubicBezTo>
                    <a:pt x="13323" y="10350"/>
                    <a:pt x="10340" y="13335"/>
                    <a:pt x="6661" y="13335"/>
                  </a:cubicBezTo>
                  <a:cubicBezTo>
                    <a:pt x="2982" y="13335"/>
                    <a:pt x="0" y="10350"/>
                    <a:pt x="0" y="6667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0" y="0"/>
                    <a:pt x="13323" y="2985"/>
                    <a:pt x="13323" y="6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70"/>
            <p:cNvSpPr/>
            <p:nvPr/>
          </p:nvSpPr>
          <p:spPr>
            <a:xfrm>
              <a:off x="5292804" y="5108257"/>
              <a:ext cx="13323" cy="13335"/>
            </a:xfrm>
            <a:custGeom>
              <a:rect b="b" l="l" r="r" t="t"/>
              <a:pathLst>
                <a:path extrusionOk="0" h="13335" w="13323">
                  <a:moveTo>
                    <a:pt x="6661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1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3323" y="2858"/>
                    <a:pt x="10468" y="0"/>
                    <a:pt x="6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70"/>
            <p:cNvSpPr/>
            <p:nvPr/>
          </p:nvSpPr>
          <p:spPr>
            <a:xfrm>
              <a:off x="4451543" y="418242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7"/>
                  </a:cubicBezTo>
                  <a:cubicBezTo>
                    <a:pt x="12372" y="2857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70"/>
            <p:cNvSpPr/>
            <p:nvPr/>
          </p:nvSpPr>
          <p:spPr>
            <a:xfrm>
              <a:off x="5875216" y="465582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3" y="13335"/>
                    <a:pt x="0" y="10350"/>
                    <a:pt x="0" y="6668"/>
                  </a:cubicBezTo>
                  <a:cubicBezTo>
                    <a:pt x="0" y="2985"/>
                    <a:pt x="2983" y="0"/>
                    <a:pt x="6662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70"/>
            <p:cNvSpPr/>
            <p:nvPr/>
          </p:nvSpPr>
          <p:spPr>
            <a:xfrm>
              <a:off x="5979898" y="475964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2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3323" y="1905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70"/>
            <p:cNvSpPr/>
            <p:nvPr/>
          </p:nvSpPr>
          <p:spPr>
            <a:xfrm>
              <a:off x="5950397" y="501777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2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2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70"/>
            <p:cNvSpPr/>
            <p:nvPr/>
          </p:nvSpPr>
          <p:spPr>
            <a:xfrm>
              <a:off x="5813358" y="4784407"/>
              <a:ext cx="13323" cy="13335"/>
            </a:xfrm>
            <a:custGeom>
              <a:rect b="b" l="l" r="r" t="t"/>
              <a:pathLst>
                <a:path extrusionOk="0" h="13335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8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70"/>
            <p:cNvSpPr/>
            <p:nvPr/>
          </p:nvSpPr>
          <p:spPr>
            <a:xfrm>
              <a:off x="5743888" y="523113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7"/>
                  </a:moveTo>
                  <a:cubicBezTo>
                    <a:pt x="13323" y="10350"/>
                    <a:pt x="10340" y="13335"/>
                    <a:pt x="6661" y="13335"/>
                  </a:cubicBezTo>
                  <a:cubicBezTo>
                    <a:pt x="2982" y="13335"/>
                    <a:pt x="0" y="10350"/>
                    <a:pt x="0" y="6667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0" y="0"/>
                    <a:pt x="13323" y="2985"/>
                    <a:pt x="13323" y="6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70"/>
            <p:cNvSpPr/>
            <p:nvPr/>
          </p:nvSpPr>
          <p:spPr>
            <a:xfrm>
              <a:off x="5023486" y="492347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8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70"/>
            <p:cNvSpPr/>
            <p:nvPr/>
          </p:nvSpPr>
          <p:spPr>
            <a:xfrm>
              <a:off x="5058697" y="479964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0" y="13335"/>
                    <a:pt x="6661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0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70"/>
            <p:cNvSpPr/>
            <p:nvPr/>
          </p:nvSpPr>
          <p:spPr>
            <a:xfrm>
              <a:off x="6757399" y="4650105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2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2371" y="2857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70"/>
            <p:cNvSpPr/>
            <p:nvPr/>
          </p:nvSpPr>
          <p:spPr>
            <a:xfrm>
              <a:off x="6686976" y="475964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1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1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3323" y="1905"/>
                    <a:pt x="10468" y="0"/>
                    <a:pt x="6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70"/>
            <p:cNvSpPr/>
            <p:nvPr/>
          </p:nvSpPr>
          <p:spPr>
            <a:xfrm>
              <a:off x="6933454" y="477107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1" y="2858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70"/>
            <p:cNvSpPr/>
            <p:nvPr/>
          </p:nvSpPr>
          <p:spPr>
            <a:xfrm>
              <a:off x="5549750" y="465582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8"/>
                  </a:moveTo>
                  <a:cubicBezTo>
                    <a:pt x="13323" y="10350"/>
                    <a:pt x="10341" y="13335"/>
                    <a:pt x="6661" y="13335"/>
                  </a:cubicBezTo>
                  <a:cubicBezTo>
                    <a:pt x="2982" y="13335"/>
                    <a:pt x="0" y="10350"/>
                    <a:pt x="0" y="6668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1" y="0"/>
                    <a:pt x="13323" y="2985"/>
                    <a:pt x="13323" y="6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70"/>
            <p:cNvSpPr/>
            <p:nvPr/>
          </p:nvSpPr>
          <p:spPr>
            <a:xfrm>
              <a:off x="4641873" y="541877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8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70"/>
            <p:cNvSpPr/>
            <p:nvPr/>
          </p:nvSpPr>
          <p:spPr>
            <a:xfrm>
              <a:off x="6214004" y="4650105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2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3323" y="2857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70"/>
            <p:cNvSpPr/>
            <p:nvPr/>
          </p:nvSpPr>
          <p:spPr>
            <a:xfrm>
              <a:off x="6629877" y="430244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1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1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2371" y="2857"/>
                    <a:pt x="9517" y="0"/>
                    <a:pt x="6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70"/>
            <p:cNvSpPr/>
            <p:nvPr/>
          </p:nvSpPr>
          <p:spPr>
            <a:xfrm>
              <a:off x="6066498" y="430244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7"/>
                    <a:pt x="2855" y="13335"/>
                    <a:pt x="6662" y="13335"/>
                  </a:cubicBezTo>
                  <a:cubicBezTo>
                    <a:pt x="10468" y="13335"/>
                    <a:pt x="13323" y="10477"/>
                    <a:pt x="13323" y="6667"/>
                  </a:cubicBezTo>
                  <a:cubicBezTo>
                    <a:pt x="12372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70"/>
            <p:cNvSpPr/>
            <p:nvPr/>
          </p:nvSpPr>
          <p:spPr>
            <a:xfrm>
              <a:off x="6556600" y="483012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7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7"/>
                  </a:cubicBezTo>
                  <a:cubicBezTo>
                    <a:pt x="12372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70"/>
            <p:cNvSpPr/>
            <p:nvPr/>
          </p:nvSpPr>
          <p:spPr>
            <a:xfrm>
              <a:off x="6967714" y="4697730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13323" y="6667"/>
                  </a:moveTo>
                  <a:cubicBezTo>
                    <a:pt x="13323" y="10350"/>
                    <a:pt x="10341" y="13335"/>
                    <a:pt x="6661" y="13335"/>
                  </a:cubicBezTo>
                  <a:cubicBezTo>
                    <a:pt x="2982" y="13335"/>
                    <a:pt x="0" y="10350"/>
                    <a:pt x="0" y="6667"/>
                  </a:cubicBezTo>
                  <a:cubicBezTo>
                    <a:pt x="0" y="2985"/>
                    <a:pt x="2982" y="0"/>
                    <a:pt x="6661" y="0"/>
                  </a:cubicBezTo>
                  <a:cubicBezTo>
                    <a:pt x="10341" y="0"/>
                    <a:pt x="13323" y="2985"/>
                    <a:pt x="13323" y="6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70"/>
            <p:cNvSpPr/>
            <p:nvPr/>
          </p:nvSpPr>
          <p:spPr>
            <a:xfrm>
              <a:off x="3519874" y="451008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1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70"/>
            <p:cNvSpPr/>
            <p:nvPr/>
          </p:nvSpPr>
          <p:spPr>
            <a:xfrm>
              <a:off x="4010927" y="4595812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70"/>
            <p:cNvSpPr/>
            <p:nvPr/>
          </p:nvSpPr>
          <p:spPr>
            <a:xfrm>
              <a:off x="4556224" y="4662487"/>
              <a:ext cx="13323" cy="13334"/>
            </a:xfrm>
            <a:custGeom>
              <a:rect b="b" l="l" r="r" t="t"/>
              <a:pathLst>
                <a:path extrusionOk="0" h="13334" w="13323">
                  <a:moveTo>
                    <a:pt x="6662" y="0"/>
                  </a:moveTo>
                  <a:cubicBezTo>
                    <a:pt x="2855" y="0"/>
                    <a:pt x="0" y="2857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2372" y="2857"/>
                    <a:pt x="9517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70"/>
            <p:cNvSpPr/>
            <p:nvPr/>
          </p:nvSpPr>
          <p:spPr>
            <a:xfrm>
              <a:off x="4195548" y="5160644"/>
              <a:ext cx="13323" cy="13335"/>
            </a:xfrm>
            <a:custGeom>
              <a:rect b="b" l="l" r="r" t="t"/>
              <a:pathLst>
                <a:path extrusionOk="0" h="13335" w="13323">
                  <a:moveTo>
                    <a:pt x="6662" y="0"/>
                  </a:moveTo>
                  <a:cubicBezTo>
                    <a:pt x="2855" y="0"/>
                    <a:pt x="0" y="2858"/>
                    <a:pt x="0" y="6668"/>
                  </a:cubicBezTo>
                  <a:cubicBezTo>
                    <a:pt x="0" y="10478"/>
                    <a:pt x="2855" y="13335"/>
                    <a:pt x="6662" y="13335"/>
                  </a:cubicBezTo>
                  <a:cubicBezTo>
                    <a:pt x="10468" y="13335"/>
                    <a:pt x="13323" y="10478"/>
                    <a:pt x="13323" y="6668"/>
                  </a:cubicBezTo>
                  <a:cubicBezTo>
                    <a:pt x="13323" y="1905"/>
                    <a:pt x="10468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0" name="Google Shape;1230;p70"/>
          <p:cNvGrpSpPr/>
          <p:nvPr/>
        </p:nvGrpSpPr>
        <p:grpSpPr>
          <a:xfrm>
            <a:off x="3987866" y="1624349"/>
            <a:ext cx="130891" cy="2080723"/>
            <a:chOff x="10613232" y="952845"/>
            <a:chExt cx="48534" cy="771524"/>
          </a:xfrm>
        </p:grpSpPr>
        <p:grpSp>
          <p:nvGrpSpPr>
            <p:cNvPr id="1231" name="Google Shape;1231;p70"/>
            <p:cNvGrpSpPr/>
            <p:nvPr/>
          </p:nvGrpSpPr>
          <p:grpSpPr>
            <a:xfrm>
              <a:off x="10653202" y="952845"/>
              <a:ext cx="8564" cy="389572"/>
              <a:chOff x="9392527" y="1541145"/>
              <a:chExt cx="8564" cy="389572"/>
            </a:xfrm>
          </p:grpSpPr>
          <p:sp>
            <p:nvSpPr>
              <p:cNvPr id="1232" name="Google Shape;1232;p70"/>
              <p:cNvSpPr/>
              <p:nvPr/>
            </p:nvSpPr>
            <p:spPr>
              <a:xfrm>
                <a:off x="9392527" y="1925955"/>
                <a:ext cx="8564" cy="4762"/>
              </a:xfrm>
              <a:custGeom>
                <a:rect b="b" l="l" r="r" t="t"/>
                <a:pathLst>
                  <a:path extrusionOk="0" h="4762" w="8564">
                    <a:moveTo>
                      <a:pt x="0" y="0"/>
                    </a:moveTo>
                    <a:lnTo>
                      <a:pt x="8565" y="0"/>
                    </a:lnTo>
                    <a:lnTo>
                      <a:pt x="8565" y="4762"/>
                    </a:lnTo>
                    <a:lnTo>
                      <a:pt x="0" y="476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70"/>
              <p:cNvSpPr/>
              <p:nvPr/>
            </p:nvSpPr>
            <p:spPr>
              <a:xfrm>
                <a:off x="9392527" y="1872614"/>
                <a:ext cx="8564" cy="37147"/>
              </a:xfrm>
              <a:custGeom>
                <a:rect b="b" l="l" r="r" t="t"/>
                <a:pathLst>
                  <a:path extrusionOk="0" h="37147" w="8564">
                    <a:moveTo>
                      <a:pt x="8565" y="37148"/>
                    </a:moveTo>
                    <a:lnTo>
                      <a:pt x="0" y="37148"/>
                    </a:lnTo>
                    <a:lnTo>
                      <a:pt x="0" y="19050"/>
                    </a:lnTo>
                    <a:lnTo>
                      <a:pt x="8565" y="19050"/>
                    </a:lnTo>
                    <a:lnTo>
                      <a:pt x="8565" y="37148"/>
                    </a:lnTo>
                    <a:close/>
                    <a:moveTo>
                      <a:pt x="8565" y="9525"/>
                    </a:moveTo>
                    <a:lnTo>
                      <a:pt x="0" y="9525"/>
                    </a:lnTo>
                    <a:lnTo>
                      <a:pt x="0" y="0"/>
                    </a:lnTo>
                    <a:lnTo>
                      <a:pt x="8565" y="0"/>
                    </a:lnTo>
                    <a:lnTo>
                      <a:pt x="8565" y="952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70"/>
              <p:cNvSpPr/>
              <p:nvPr/>
            </p:nvSpPr>
            <p:spPr>
              <a:xfrm>
                <a:off x="9392527" y="1580197"/>
                <a:ext cx="8564" cy="257175"/>
              </a:xfrm>
              <a:custGeom>
                <a:rect b="b" l="l" r="r" t="t"/>
                <a:pathLst>
                  <a:path extrusionOk="0" h="257175" w="8564">
                    <a:moveTo>
                      <a:pt x="8565" y="257175"/>
                    </a:moveTo>
                    <a:lnTo>
                      <a:pt x="0" y="257175"/>
                    </a:lnTo>
                    <a:lnTo>
                      <a:pt x="0" y="247650"/>
                    </a:lnTo>
                    <a:lnTo>
                      <a:pt x="8565" y="247650"/>
                    </a:lnTo>
                    <a:lnTo>
                      <a:pt x="8565" y="257175"/>
                    </a:lnTo>
                    <a:close/>
                    <a:moveTo>
                      <a:pt x="8565" y="232410"/>
                    </a:moveTo>
                    <a:lnTo>
                      <a:pt x="0" y="232410"/>
                    </a:lnTo>
                    <a:lnTo>
                      <a:pt x="0" y="214313"/>
                    </a:lnTo>
                    <a:lnTo>
                      <a:pt x="8565" y="214313"/>
                    </a:lnTo>
                    <a:lnTo>
                      <a:pt x="8565" y="232410"/>
                    </a:lnTo>
                    <a:close/>
                    <a:moveTo>
                      <a:pt x="8565" y="203835"/>
                    </a:moveTo>
                    <a:lnTo>
                      <a:pt x="0" y="203835"/>
                    </a:lnTo>
                    <a:lnTo>
                      <a:pt x="0" y="194310"/>
                    </a:lnTo>
                    <a:lnTo>
                      <a:pt x="8565" y="194310"/>
                    </a:lnTo>
                    <a:lnTo>
                      <a:pt x="8565" y="203835"/>
                    </a:lnTo>
                    <a:close/>
                    <a:moveTo>
                      <a:pt x="8565" y="160020"/>
                    </a:moveTo>
                    <a:lnTo>
                      <a:pt x="0" y="160020"/>
                    </a:lnTo>
                    <a:lnTo>
                      <a:pt x="0" y="150495"/>
                    </a:lnTo>
                    <a:lnTo>
                      <a:pt x="8565" y="150495"/>
                    </a:lnTo>
                    <a:lnTo>
                      <a:pt x="8565" y="160020"/>
                    </a:lnTo>
                    <a:close/>
                    <a:moveTo>
                      <a:pt x="8565" y="134302"/>
                    </a:moveTo>
                    <a:lnTo>
                      <a:pt x="0" y="134302"/>
                    </a:lnTo>
                    <a:lnTo>
                      <a:pt x="0" y="116205"/>
                    </a:lnTo>
                    <a:lnTo>
                      <a:pt x="8565" y="116205"/>
                    </a:lnTo>
                    <a:lnTo>
                      <a:pt x="8565" y="134302"/>
                    </a:lnTo>
                    <a:close/>
                    <a:moveTo>
                      <a:pt x="8565" y="106680"/>
                    </a:moveTo>
                    <a:lnTo>
                      <a:pt x="0" y="106680"/>
                    </a:lnTo>
                    <a:lnTo>
                      <a:pt x="0" y="97155"/>
                    </a:lnTo>
                    <a:lnTo>
                      <a:pt x="8565" y="97155"/>
                    </a:lnTo>
                    <a:lnTo>
                      <a:pt x="8565" y="106680"/>
                    </a:lnTo>
                    <a:close/>
                    <a:moveTo>
                      <a:pt x="8565" y="62865"/>
                    </a:moveTo>
                    <a:lnTo>
                      <a:pt x="0" y="62865"/>
                    </a:lnTo>
                    <a:lnTo>
                      <a:pt x="0" y="53340"/>
                    </a:lnTo>
                    <a:lnTo>
                      <a:pt x="8565" y="53340"/>
                    </a:lnTo>
                    <a:lnTo>
                      <a:pt x="8565" y="62865"/>
                    </a:lnTo>
                    <a:close/>
                    <a:moveTo>
                      <a:pt x="8565" y="37147"/>
                    </a:moveTo>
                    <a:lnTo>
                      <a:pt x="0" y="37147"/>
                    </a:lnTo>
                    <a:lnTo>
                      <a:pt x="0" y="19050"/>
                    </a:lnTo>
                    <a:lnTo>
                      <a:pt x="8565" y="19050"/>
                    </a:lnTo>
                    <a:lnTo>
                      <a:pt x="8565" y="37147"/>
                    </a:lnTo>
                    <a:close/>
                    <a:moveTo>
                      <a:pt x="8565" y="9525"/>
                    </a:moveTo>
                    <a:lnTo>
                      <a:pt x="0" y="9525"/>
                    </a:lnTo>
                    <a:lnTo>
                      <a:pt x="0" y="0"/>
                    </a:lnTo>
                    <a:lnTo>
                      <a:pt x="8565" y="0"/>
                    </a:lnTo>
                    <a:lnTo>
                      <a:pt x="8565" y="952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70"/>
              <p:cNvSpPr/>
              <p:nvPr/>
            </p:nvSpPr>
            <p:spPr>
              <a:xfrm>
                <a:off x="9392527" y="1541145"/>
                <a:ext cx="8564" cy="4762"/>
              </a:xfrm>
              <a:custGeom>
                <a:rect b="b" l="l" r="r" t="t"/>
                <a:pathLst>
                  <a:path extrusionOk="0" h="4762" w="8564">
                    <a:moveTo>
                      <a:pt x="0" y="0"/>
                    </a:moveTo>
                    <a:lnTo>
                      <a:pt x="8565" y="0"/>
                    </a:lnTo>
                    <a:lnTo>
                      <a:pt x="8565" y="4762"/>
                    </a:lnTo>
                    <a:lnTo>
                      <a:pt x="0" y="476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6" name="Google Shape;1236;p70"/>
            <p:cNvGrpSpPr/>
            <p:nvPr/>
          </p:nvGrpSpPr>
          <p:grpSpPr>
            <a:xfrm>
              <a:off x="10613232" y="956655"/>
              <a:ext cx="4758" cy="767714"/>
              <a:chOff x="9352557" y="1544955"/>
              <a:chExt cx="4758" cy="767714"/>
            </a:xfrm>
          </p:grpSpPr>
          <p:sp>
            <p:nvSpPr>
              <p:cNvPr id="1237" name="Google Shape;1237;p70"/>
              <p:cNvSpPr/>
              <p:nvPr/>
            </p:nvSpPr>
            <p:spPr>
              <a:xfrm>
                <a:off x="9352557" y="2310765"/>
                <a:ext cx="4758" cy="1904"/>
              </a:xfrm>
              <a:custGeom>
                <a:rect b="b" l="l" r="r" t="t"/>
                <a:pathLst>
                  <a:path extrusionOk="0" h="1904" w="4758">
                    <a:moveTo>
                      <a:pt x="0" y="0"/>
                    </a:moveTo>
                    <a:lnTo>
                      <a:pt x="4758" y="0"/>
                    </a:lnTo>
                    <a:lnTo>
                      <a:pt x="4758" y="1905"/>
                    </a:lnTo>
                    <a:lnTo>
                      <a:pt x="0" y="190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70"/>
              <p:cNvSpPr/>
              <p:nvPr/>
            </p:nvSpPr>
            <p:spPr>
              <a:xfrm>
                <a:off x="9352557" y="2290762"/>
                <a:ext cx="4758" cy="18097"/>
              </a:xfrm>
              <a:custGeom>
                <a:rect b="b" l="l" r="r" t="t"/>
                <a:pathLst>
                  <a:path extrusionOk="0" h="18097" w="4758">
                    <a:moveTo>
                      <a:pt x="4758" y="18097"/>
                    </a:moveTo>
                    <a:lnTo>
                      <a:pt x="0" y="18097"/>
                    </a:lnTo>
                    <a:lnTo>
                      <a:pt x="0" y="14288"/>
                    </a:lnTo>
                    <a:lnTo>
                      <a:pt x="4758" y="14288"/>
                    </a:lnTo>
                    <a:lnTo>
                      <a:pt x="4758" y="18097"/>
                    </a:lnTo>
                    <a:close/>
                    <a:moveTo>
                      <a:pt x="4758" y="3810"/>
                    </a:moveTo>
                    <a:lnTo>
                      <a:pt x="0" y="3810"/>
                    </a:lnTo>
                    <a:lnTo>
                      <a:pt x="0" y="0"/>
                    </a:lnTo>
                    <a:lnTo>
                      <a:pt x="4758" y="0"/>
                    </a:lnTo>
                    <a:lnTo>
                      <a:pt x="4758" y="38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70"/>
              <p:cNvSpPr/>
              <p:nvPr/>
            </p:nvSpPr>
            <p:spPr>
              <a:xfrm>
                <a:off x="9352557" y="1553527"/>
                <a:ext cx="4758" cy="729614"/>
              </a:xfrm>
              <a:custGeom>
                <a:rect b="b" l="l" r="r" t="t"/>
                <a:pathLst>
                  <a:path extrusionOk="0" h="729614" w="4758">
                    <a:moveTo>
                      <a:pt x="4758" y="729615"/>
                    </a:moveTo>
                    <a:lnTo>
                      <a:pt x="0" y="729615"/>
                    </a:lnTo>
                    <a:lnTo>
                      <a:pt x="0" y="725805"/>
                    </a:lnTo>
                    <a:lnTo>
                      <a:pt x="4758" y="725805"/>
                    </a:lnTo>
                    <a:lnTo>
                      <a:pt x="4758" y="729615"/>
                    </a:lnTo>
                    <a:close/>
                    <a:moveTo>
                      <a:pt x="4758" y="723900"/>
                    </a:moveTo>
                    <a:lnTo>
                      <a:pt x="0" y="723900"/>
                    </a:lnTo>
                    <a:lnTo>
                      <a:pt x="0" y="720090"/>
                    </a:lnTo>
                    <a:lnTo>
                      <a:pt x="4758" y="720090"/>
                    </a:lnTo>
                    <a:lnTo>
                      <a:pt x="4758" y="723900"/>
                    </a:lnTo>
                    <a:close/>
                    <a:moveTo>
                      <a:pt x="4758" y="708660"/>
                    </a:moveTo>
                    <a:lnTo>
                      <a:pt x="0" y="708660"/>
                    </a:lnTo>
                    <a:lnTo>
                      <a:pt x="0" y="703898"/>
                    </a:lnTo>
                    <a:lnTo>
                      <a:pt x="4758" y="703898"/>
                    </a:lnTo>
                    <a:lnTo>
                      <a:pt x="4758" y="708660"/>
                    </a:lnTo>
                    <a:close/>
                    <a:moveTo>
                      <a:pt x="4758" y="698183"/>
                    </a:moveTo>
                    <a:lnTo>
                      <a:pt x="0" y="698183"/>
                    </a:lnTo>
                    <a:lnTo>
                      <a:pt x="0" y="694373"/>
                    </a:lnTo>
                    <a:lnTo>
                      <a:pt x="4758" y="694373"/>
                    </a:lnTo>
                    <a:lnTo>
                      <a:pt x="4758" y="698183"/>
                    </a:lnTo>
                    <a:close/>
                    <a:moveTo>
                      <a:pt x="4758" y="691515"/>
                    </a:moveTo>
                    <a:lnTo>
                      <a:pt x="0" y="691515"/>
                    </a:lnTo>
                    <a:lnTo>
                      <a:pt x="0" y="687705"/>
                    </a:lnTo>
                    <a:lnTo>
                      <a:pt x="4758" y="687705"/>
                    </a:lnTo>
                    <a:lnTo>
                      <a:pt x="4758" y="691515"/>
                    </a:lnTo>
                    <a:close/>
                    <a:moveTo>
                      <a:pt x="4758" y="676275"/>
                    </a:moveTo>
                    <a:lnTo>
                      <a:pt x="0" y="676275"/>
                    </a:lnTo>
                    <a:lnTo>
                      <a:pt x="0" y="672465"/>
                    </a:lnTo>
                    <a:lnTo>
                      <a:pt x="4758" y="672465"/>
                    </a:lnTo>
                    <a:lnTo>
                      <a:pt x="4758" y="676275"/>
                    </a:lnTo>
                    <a:close/>
                    <a:moveTo>
                      <a:pt x="4758" y="665798"/>
                    </a:moveTo>
                    <a:lnTo>
                      <a:pt x="0" y="665798"/>
                    </a:lnTo>
                    <a:lnTo>
                      <a:pt x="0" y="661988"/>
                    </a:lnTo>
                    <a:lnTo>
                      <a:pt x="4758" y="661988"/>
                    </a:lnTo>
                    <a:lnTo>
                      <a:pt x="4758" y="665798"/>
                    </a:lnTo>
                    <a:close/>
                    <a:moveTo>
                      <a:pt x="4758" y="659130"/>
                    </a:moveTo>
                    <a:lnTo>
                      <a:pt x="0" y="659130"/>
                    </a:lnTo>
                    <a:lnTo>
                      <a:pt x="0" y="655320"/>
                    </a:lnTo>
                    <a:lnTo>
                      <a:pt x="4758" y="655320"/>
                    </a:lnTo>
                    <a:lnTo>
                      <a:pt x="4758" y="659130"/>
                    </a:lnTo>
                    <a:close/>
                    <a:moveTo>
                      <a:pt x="4758" y="644843"/>
                    </a:moveTo>
                    <a:lnTo>
                      <a:pt x="0" y="644843"/>
                    </a:lnTo>
                    <a:lnTo>
                      <a:pt x="0" y="641033"/>
                    </a:lnTo>
                    <a:lnTo>
                      <a:pt x="4758" y="641033"/>
                    </a:lnTo>
                    <a:lnTo>
                      <a:pt x="4758" y="644843"/>
                    </a:lnTo>
                    <a:close/>
                    <a:moveTo>
                      <a:pt x="4758" y="633413"/>
                    </a:moveTo>
                    <a:lnTo>
                      <a:pt x="0" y="633413"/>
                    </a:lnTo>
                    <a:lnTo>
                      <a:pt x="0" y="629603"/>
                    </a:lnTo>
                    <a:lnTo>
                      <a:pt x="4758" y="629603"/>
                    </a:lnTo>
                    <a:lnTo>
                      <a:pt x="4758" y="633413"/>
                    </a:lnTo>
                    <a:close/>
                    <a:moveTo>
                      <a:pt x="4758" y="627698"/>
                    </a:moveTo>
                    <a:lnTo>
                      <a:pt x="0" y="627698"/>
                    </a:lnTo>
                    <a:lnTo>
                      <a:pt x="0" y="623888"/>
                    </a:lnTo>
                    <a:lnTo>
                      <a:pt x="4758" y="623888"/>
                    </a:lnTo>
                    <a:lnTo>
                      <a:pt x="4758" y="627698"/>
                    </a:lnTo>
                    <a:close/>
                    <a:moveTo>
                      <a:pt x="4758" y="612458"/>
                    </a:moveTo>
                    <a:lnTo>
                      <a:pt x="0" y="612458"/>
                    </a:lnTo>
                    <a:lnTo>
                      <a:pt x="0" y="608648"/>
                    </a:lnTo>
                    <a:lnTo>
                      <a:pt x="4758" y="608648"/>
                    </a:lnTo>
                    <a:lnTo>
                      <a:pt x="4758" y="612458"/>
                    </a:lnTo>
                    <a:close/>
                    <a:moveTo>
                      <a:pt x="4758" y="601980"/>
                    </a:moveTo>
                    <a:lnTo>
                      <a:pt x="0" y="601980"/>
                    </a:lnTo>
                    <a:lnTo>
                      <a:pt x="0" y="598170"/>
                    </a:lnTo>
                    <a:lnTo>
                      <a:pt x="4758" y="598170"/>
                    </a:lnTo>
                    <a:lnTo>
                      <a:pt x="4758" y="601980"/>
                    </a:lnTo>
                    <a:close/>
                    <a:moveTo>
                      <a:pt x="4758" y="595313"/>
                    </a:moveTo>
                    <a:lnTo>
                      <a:pt x="0" y="595313"/>
                    </a:lnTo>
                    <a:lnTo>
                      <a:pt x="0" y="591503"/>
                    </a:lnTo>
                    <a:lnTo>
                      <a:pt x="4758" y="591503"/>
                    </a:lnTo>
                    <a:lnTo>
                      <a:pt x="4758" y="595313"/>
                    </a:lnTo>
                    <a:close/>
                    <a:moveTo>
                      <a:pt x="4758" y="580073"/>
                    </a:moveTo>
                    <a:lnTo>
                      <a:pt x="0" y="580073"/>
                    </a:lnTo>
                    <a:lnTo>
                      <a:pt x="0" y="576263"/>
                    </a:lnTo>
                    <a:lnTo>
                      <a:pt x="4758" y="576263"/>
                    </a:lnTo>
                    <a:lnTo>
                      <a:pt x="4758" y="580073"/>
                    </a:lnTo>
                    <a:close/>
                    <a:moveTo>
                      <a:pt x="4758" y="569595"/>
                    </a:moveTo>
                    <a:lnTo>
                      <a:pt x="0" y="569595"/>
                    </a:lnTo>
                    <a:lnTo>
                      <a:pt x="0" y="565785"/>
                    </a:lnTo>
                    <a:lnTo>
                      <a:pt x="4758" y="565785"/>
                    </a:lnTo>
                    <a:lnTo>
                      <a:pt x="4758" y="569595"/>
                    </a:lnTo>
                    <a:close/>
                    <a:moveTo>
                      <a:pt x="4758" y="562928"/>
                    </a:moveTo>
                    <a:lnTo>
                      <a:pt x="0" y="562928"/>
                    </a:lnTo>
                    <a:lnTo>
                      <a:pt x="0" y="559118"/>
                    </a:lnTo>
                    <a:lnTo>
                      <a:pt x="4758" y="559118"/>
                    </a:lnTo>
                    <a:lnTo>
                      <a:pt x="4758" y="562928"/>
                    </a:lnTo>
                    <a:close/>
                    <a:moveTo>
                      <a:pt x="4758" y="548640"/>
                    </a:moveTo>
                    <a:lnTo>
                      <a:pt x="0" y="548640"/>
                    </a:lnTo>
                    <a:lnTo>
                      <a:pt x="0" y="544830"/>
                    </a:lnTo>
                    <a:lnTo>
                      <a:pt x="4758" y="544830"/>
                    </a:lnTo>
                    <a:lnTo>
                      <a:pt x="4758" y="548640"/>
                    </a:lnTo>
                    <a:close/>
                    <a:moveTo>
                      <a:pt x="4758" y="538163"/>
                    </a:moveTo>
                    <a:lnTo>
                      <a:pt x="0" y="538163"/>
                    </a:lnTo>
                    <a:lnTo>
                      <a:pt x="0" y="534353"/>
                    </a:lnTo>
                    <a:lnTo>
                      <a:pt x="4758" y="534353"/>
                    </a:lnTo>
                    <a:lnTo>
                      <a:pt x="4758" y="538163"/>
                    </a:lnTo>
                    <a:close/>
                    <a:moveTo>
                      <a:pt x="4758" y="531495"/>
                    </a:moveTo>
                    <a:lnTo>
                      <a:pt x="0" y="531495"/>
                    </a:lnTo>
                    <a:lnTo>
                      <a:pt x="0" y="527685"/>
                    </a:lnTo>
                    <a:lnTo>
                      <a:pt x="4758" y="527685"/>
                    </a:lnTo>
                    <a:lnTo>
                      <a:pt x="4758" y="531495"/>
                    </a:lnTo>
                    <a:close/>
                    <a:moveTo>
                      <a:pt x="4758" y="516255"/>
                    </a:moveTo>
                    <a:lnTo>
                      <a:pt x="0" y="516255"/>
                    </a:lnTo>
                    <a:lnTo>
                      <a:pt x="0" y="512445"/>
                    </a:lnTo>
                    <a:lnTo>
                      <a:pt x="4758" y="512445"/>
                    </a:lnTo>
                    <a:lnTo>
                      <a:pt x="4758" y="516255"/>
                    </a:lnTo>
                    <a:close/>
                    <a:moveTo>
                      <a:pt x="4758" y="505778"/>
                    </a:moveTo>
                    <a:lnTo>
                      <a:pt x="0" y="505778"/>
                    </a:lnTo>
                    <a:lnTo>
                      <a:pt x="0" y="501968"/>
                    </a:lnTo>
                    <a:lnTo>
                      <a:pt x="4758" y="501968"/>
                    </a:lnTo>
                    <a:lnTo>
                      <a:pt x="4758" y="505778"/>
                    </a:lnTo>
                    <a:close/>
                    <a:moveTo>
                      <a:pt x="4758" y="499110"/>
                    </a:moveTo>
                    <a:lnTo>
                      <a:pt x="0" y="499110"/>
                    </a:lnTo>
                    <a:lnTo>
                      <a:pt x="0" y="495300"/>
                    </a:lnTo>
                    <a:lnTo>
                      <a:pt x="4758" y="495300"/>
                    </a:lnTo>
                    <a:lnTo>
                      <a:pt x="4758" y="499110"/>
                    </a:lnTo>
                    <a:close/>
                    <a:moveTo>
                      <a:pt x="4758" y="484823"/>
                    </a:moveTo>
                    <a:lnTo>
                      <a:pt x="0" y="484823"/>
                    </a:lnTo>
                    <a:lnTo>
                      <a:pt x="0" y="481013"/>
                    </a:lnTo>
                    <a:lnTo>
                      <a:pt x="4758" y="481013"/>
                    </a:lnTo>
                    <a:lnTo>
                      <a:pt x="4758" y="484823"/>
                    </a:lnTo>
                    <a:close/>
                    <a:moveTo>
                      <a:pt x="4758" y="473393"/>
                    </a:moveTo>
                    <a:lnTo>
                      <a:pt x="0" y="473393"/>
                    </a:lnTo>
                    <a:lnTo>
                      <a:pt x="0" y="469583"/>
                    </a:lnTo>
                    <a:lnTo>
                      <a:pt x="4758" y="469583"/>
                    </a:lnTo>
                    <a:lnTo>
                      <a:pt x="4758" y="473393"/>
                    </a:lnTo>
                    <a:close/>
                    <a:moveTo>
                      <a:pt x="4758" y="467678"/>
                    </a:moveTo>
                    <a:lnTo>
                      <a:pt x="0" y="467678"/>
                    </a:lnTo>
                    <a:lnTo>
                      <a:pt x="0" y="463868"/>
                    </a:lnTo>
                    <a:lnTo>
                      <a:pt x="4758" y="463868"/>
                    </a:lnTo>
                    <a:lnTo>
                      <a:pt x="4758" y="467678"/>
                    </a:lnTo>
                    <a:close/>
                    <a:moveTo>
                      <a:pt x="4758" y="452438"/>
                    </a:moveTo>
                    <a:lnTo>
                      <a:pt x="0" y="452438"/>
                    </a:lnTo>
                    <a:lnTo>
                      <a:pt x="0" y="448628"/>
                    </a:lnTo>
                    <a:lnTo>
                      <a:pt x="4758" y="448628"/>
                    </a:lnTo>
                    <a:lnTo>
                      <a:pt x="4758" y="452438"/>
                    </a:lnTo>
                    <a:close/>
                    <a:moveTo>
                      <a:pt x="4758" y="441960"/>
                    </a:moveTo>
                    <a:lnTo>
                      <a:pt x="0" y="441960"/>
                    </a:lnTo>
                    <a:lnTo>
                      <a:pt x="0" y="437198"/>
                    </a:lnTo>
                    <a:lnTo>
                      <a:pt x="4758" y="437198"/>
                    </a:lnTo>
                    <a:lnTo>
                      <a:pt x="4758" y="441960"/>
                    </a:lnTo>
                    <a:close/>
                    <a:moveTo>
                      <a:pt x="4758" y="435293"/>
                    </a:moveTo>
                    <a:lnTo>
                      <a:pt x="0" y="435293"/>
                    </a:lnTo>
                    <a:lnTo>
                      <a:pt x="0" y="431483"/>
                    </a:lnTo>
                    <a:lnTo>
                      <a:pt x="4758" y="431483"/>
                    </a:lnTo>
                    <a:lnTo>
                      <a:pt x="4758" y="435293"/>
                    </a:lnTo>
                    <a:close/>
                    <a:moveTo>
                      <a:pt x="4758" y="420053"/>
                    </a:moveTo>
                    <a:lnTo>
                      <a:pt x="0" y="420053"/>
                    </a:lnTo>
                    <a:lnTo>
                      <a:pt x="0" y="416243"/>
                    </a:lnTo>
                    <a:lnTo>
                      <a:pt x="4758" y="416243"/>
                    </a:lnTo>
                    <a:lnTo>
                      <a:pt x="4758" y="420053"/>
                    </a:lnTo>
                    <a:close/>
                    <a:moveTo>
                      <a:pt x="4758" y="409575"/>
                    </a:moveTo>
                    <a:lnTo>
                      <a:pt x="0" y="409575"/>
                    </a:lnTo>
                    <a:lnTo>
                      <a:pt x="0" y="405765"/>
                    </a:lnTo>
                    <a:lnTo>
                      <a:pt x="4758" y="405765"/>
                    </a:lnTo>
                    <a:lnTo>
                      <a:pt x="4758" y="409575"/>
                    </a:lnTo>
                    <a:close/>
                    <a:moveTo>
                      <a:pt x="4758" y="402908"/>
                    </a:moveTo>
                    <a:lnTo>
                      <a:pt x="0" y="402908"/>
                    </a:lnTo>
                    <a:lnTo>
                      <a:pt x="0" y="399098"/>
                    </a:lnTo>
                    <a:lnTo>
                      <a:pt x="4758" y="399098"/>
                    </a:lnTo>
                    <a:lnTo>
                      <a:pt x="4758" y="402908"/>
                    </a:lnTo>
                    <a:close/>
                    <a:moveTo>
                      <a:pt x="4758" y="388620"/>
                    </a:moveTo>
                    <a:lnTo>
                      <a:pt x="0" y="388620"/>
                    </a:lnTo>
                    <a:lnTo>
                      <a:pt x="0" y="384810"/>
                    </a:lnTo>
                    <a:lnTo>
                      <a:pt x="4758" y="384810"/>
                    </a:lnTo>
                    <a:lnTo>
                      <a:pt x="4758" y="388620"/>
                    </a:lnTo>
                    <a:close/>
                    <a:moveTo>
                      <a:pt x="4758" y="377190"/>
                    </a:moveTo>
                    <a:lnTo>
                      <a:pt x="0" y="377190"/>
                    </a:lnTo>
                    <a:lnTo>
                      <a:pt x="0" y="373380"/>
                    </a:lnTo>
                    <a:lnTo>
                      <a:pt x="4758" y="373380"/>
                    </a:lnTo>
                    <a:lnTo>
                      <a:pt x="4758" y="377190"/>
                    </a:lnTo>
                    <a:close/>
                    <a:moveTo>
                      <a:pt x="4758" y="371475"/>
                    </a:moveTo>
                    <a:lnTo>
                      <a:pt x="0" y="371475"/>
                    </a:lnTo>
                    <a:lnTo>
                      <a:pt x="0" y="367665"/>
                    </a:lnTo>
                    <a:lnTo>
                      <a:pt x="4758" y="367665"/>
                    </a:lnTo>
                    <a:lnTo>
                      <a:pt x="4758" y="371475"/>
                    </a:lnTo>
                    <a:close/>
                    <a:moveTo>
                      <a:pt x="4758" y="356235"/>
                    </a:moveTo>
                    <a:lnTo>
                      <a:pt x="0" y="356235"/>
                    </a:lnTo>
                    <a:lnTo>
                      <a:pt x="0" y="352425"/>
                    </a:lnTo>
                    <a:lnTo>
                      <a:pt x="4758" y="352425"/>
                    </a:lnTo>
                    <a:lnTo>
                      <a:pt x="4758" y="356235"/>
                    </a:lnTo>
                    <a:close/>
                    <a:moveTo>
                      <a:pt x="4758" y="345758"/>
                    </a:moveTo>
                    <a:lnTo>
                      <a:pt x="0" y="345758"/>
                    </a:lnTo>
                    <a:lnTo>
                      <a:pt x="0" y="341948"/>
                    </a:lnTo>
                    <a:lnTo>
                      <a:pt x="4758" y="341948"/>
                    </a:lnTo>
                    <a:lnTo>
                      <a:pt x="4758" y="345758"/>
                    </a:lnTo>
                    <a:close/>
                    <a:moveTo>
                      <a:pt x="4758" y="339090"/>
                    </a:moveTo>
                    <a:lnTo>
                      <a:pt x="0" y="339090"/>
                    </a:lnTo>
                    <a:lnTo>
                      <a:pt x="0" y="335280"/>
                    </a:lnTo>
                    <a:lnTo>
                      <a:pt x="4758" y="335280"/>
                    </a:lnTo>
                    <a:lnTo>
                      <a:pt x="4758" y="339090"/>
                    </a:lnTo>
                    <a:close/>
                    <a:moveTo>
                      <a:pt x="4758" y="323850"/>
                    </a:moveTo>
                    <a:lnTo>
                      <a:pt x="0" y="323850"/>
                    </a:lnTo>
                    <a:lnTo>
                      <a:pt x="0" y="320040"/>
                    </a:lnTo>
                    <a:lnTo>
                      <a:pt x="4758" y="320040"/>
                    </a:lnTo>
                    <a:lnTo>
                      <a:pt x="4758" y="323850"/>
                    </a:lnTo>
                    <a:close/>
                    <a:moveTo>
                      <a:pt x="4758" y="313373"/>
                    </a:moveTo>
                    <a:lnTo>
                      <a:pt x="0" y="313373"/>
                    </a:lnTo>
                    <a:lnTo>
                      <a:pt x="0" y="309563"/>
                    </a:lnTo>
                    <a:lnTo>
                      <a:pt x="4758" y="309563"/>
                    </a:lnTo>
                    <a:lnTo>
                      <a:pt x="4758" y="313373"/>
                    </a:lnTo>
                    <a:close/>
                    <a:moveTo>
                      <a:pt x="4758" y="307658"/>
                    </a:moveTo>
                    <a:lnTo>
                      <a:pt x="0" y="307658"/>
                    </a:lnTo>
                    <a:lnTo>
                      <a:pt x="0" y="303848"/>
                    </a:lnTo>
                    <a:lnTo>
                      <a:pt x="4758" y="303848"/>
                    </a:lnTo>
                    <a:lnTo>
                      <a:pt x="4758" y="307658"/>
                    </a:lnTo>
                    <a:close/>
                    <a:moveTo>
                      <a:pt x="4758" y="292418"/>
                    </a:moveTo>
                    <a:lnTo>
                      <a:pt x="0" y="292418"/>
                    </a:lnTo>
                    <a:lnTo>
                      <a:pt x="0" y="288608"/>
                    </a:lnTo>
                    <a:lnTo>
                      <a:pt x="4758" y="288608"/>
                    </a:lnTo>
                    <a:lnTo>
                      <a:pt x="4758" y="292418"/>
                    </a:lnTo>
                    <a:close/>
                    <a:moveTo>
                      <a:pt x="4758" y="281940"/>
                    </a:moveTo>
                    <a:lnTo>
                      <a:pt x="0" y="281940"/>
                    </a:lnTo>
                    <a:lnTo>
                      <a:pt x="0" y="278130"/>
                    </a:lnTo>
                    <a:lnTo>
                      <a:pt x="4758" y="278130"/>
                    </a:lnTo>
                    <a:lnTo>
                      <a:pt x="4758" y="281940"/>
                    </a:lnTo>
                    <a:close/>
                    <a:moveTo>
                      <a:pt x="4758" y="275273"/>
                    </a:moveTo>
                    <a:lnTo>
                      <a:pt x="0" y="275273"/>
                    </a:lnTo>
                    <a:lnTo>
                      <a:pt x="0" y="271463"/>
                    </a:lnTo>
                    <a:lnTo>
                      <a:pt x="4758" y="271463"/>
                    </a:lnTo>
                    <a:lnTo>
                      <a:pt x="4758" y="275273"/>
                    </a:lnTo>
                    <a:close/>
                    <a:moveTo>
                      <a:pt x="4758" y="260033"/>
                    </a:moveTo>
                    <a:lnTo>
                      <a:pt x="0" y="260033"/>
                    </a:lnTo>
                    <a:lnTo>
                      <a:pt x="0" y="256223"/>
                    </a:lnTo>
                    <a:lnTo>
                      <a:pt x="4758" y="256223"/>
                    </a:lnTo>
                    <a:lnTo>
                      <a:pt x="4758" y="260033"/>
                    </a:lnTo>
                    <a:close/>
                    <a:moveTo>
                      <a:pt x="4758" y="249555"/>
                    </a:moveTo>
                    <a:lnTo>
                      <a:pt x="0" y="249555"/>
                    </a:lnTo>
                    <a:lnTo>
                      <a:pt x="0" y="245745"/>
                    </a:lnTo>
                    <a:lnTo>
                      <a:pt x="4758" y="245745"/>
                    </a:lnTo>
                    <a:lnTo>
                      <a:pt x="4758" y="249555"/>
                    </a:lnTo>
                    <a:close/>
                    <a:moveTo>
                      <a:pt x="4758" y="242888"/>
                    </a:moveTo>
                    <a:lnTo>
                      <a:pt x="0" y="242888"/>
                    </a:lnTo>
                    <a:lnTo>
                      <a:pt x="0" y="239077"/>
                    </a:lnTo>
                    <a:lnTo>
                      <a:pt x="4758" y="239077"/>
                    </a:lnTo>
                    <a:lnTo>
                      <a:pt x="4758" y="242888"/>
                    </a:lnTo>
                    <a:close/>
                    <a:moveTo>
                      <a:pt x="4758" y="228600"/>
                    </a:moveTo>
                    <a:lnTo>
                      <a:pt x="0" y="228600"/>
                    </a:lnTo>
                    <a:lnTo>
                      <a:pt x="0" y="224790"/>
                    </a:lnTo>
                    <a:lnTo>
                      <a:pt x="4758" y="224790"/>
                    </a:lnTo>
                    <a:lnTo>
                      <a:pt x="4758" y="228600"/>
                    </a:lnTo>
                    <a:close/>
                    <a:moveTo>
                      <a:pt x="4758" y="217170"/>
                    </a:moveTo>
                    <a:lnTo>
                      <a:pt x="0" y="217170"/>
                    </a:lnTo>
                    <a:lnTo>
                      <a:pt x="0" y="213360"/>
                    </a:lnTo>
                    <a:lnTo>
                      <a:pt x="4758" y="213360"/>
                    </a:lnTo>
                    <a:lnTo>
                      <a:pt x="4758" y="217170"/>
                    </a:lnTo>
                    <a:close/>
                    <a:moveTo>
                      <a:pt x="4758" y="211455"/>
                    </a:moveTo>
                    <a:lnTo>
                      <a:pt x="0" y="211455"/>
                    </a:lnTo>
                    <a:lnTo>
                      <a:pt x="0" y="207645"/>
                    </a:lnTo>
                    <a:lnTo>
                      <a:pt x="4758" y="207645"/>
                    </a:lnTo>
                    <a:lnTo>
                      <a:pt x="4758" y="211455"/>
                    </a:lnTo>
                    <a:close/>
                    <a:moveTo>
                      <a:pt x="4758" y="196215"/>
                    </a:moveTo>
                    <a:lnTo>
                      <a:pt x="0" y="196215"/>
                    </a:lnTo>
                    <a:lnTo>
                      <a:pt x="0" y="192405"/>
                    </a:lnTo>
                    <a:lnTo>
                      <a:pt x="4758" y="192405"/>
                    </a:lnTo>
                    <a:lnTo>
                      <a:pt x="4758" y="196215"/>
                    </a:lnTo>
                    <a:close/>
                    <a:moveTo>
                      <a:pt x="4758" y="185738"/>
                    </a:moveTo>
                    <a:lnTo>
                      <a:pt x="0" y="185738"/>
                    </a:lnTo>
                    <a:lnTo>
                      <a:pt x="0" y="181927"/>
                    </a:lnTo>
                    <a:lnTo>
                      <a:pt x="4758" y="181927"/>
                    </a:lnTo>
                    <a:lnTo>
                      <a:pt x="4758" y="185738"/>
                    </a:lnTo>
                    <a:close/>
                    <a:moveTo>
                      <a:pt x="4758" y="179070"/>
                    </a:moveTo>
                    <a:lnTo>
                      <a:pt x="0" y="179070"/>
                    </a:lnTo>
                    <a:lnTo>
                      <a:pt x="0" y="175260"/>
                    </a:lnTo>
                    <a:lnTo>
                      <a:pt x="4758" y="175260"/>
                    </a:lnTo>
                    <a:lnTo>
                      <a:pt x="4758" y="179070"/>
                    </a:lnTo>
                    <a:close/>
                    <a:moveTo>
                      <a:pt x="4758" y="163830"/>
                    </a:moveTo>
                    <a:lnTo>
                      <a:pt x="0" y="163830"/>
                    </a:lnTo>
                    <a:lnTo>
                      <a:pt x="0" y="160020"/>
                    </a:lnTo>
                    <a:lnTo>
                      <a:pt x="4758" y="160020"/>
                    </a:lnTo>
                    <a:lnTo>
                      <a:pt x="4758" y="163830"/>
                    </a:lnTo>
                    <a:close/>
                    <a:moveTo>
                      <a:pt x="4758" y="153352"/>
                    </a:moveTo>
                    <a:lnTo>
                      <a:pt x="0" y="153352"/>
                    </a:lnTo>
                    <a:lnTo>
                      <a:pt x="0" y="149543"/>
                    </a:lnTo>
                    <a:lnTo>
                      <a:pt x="4758" y="149543"/>
                    </a:lnTo>
                    <a:lnTo>
                      <a:pt x="4758" y="153352"/>
                    </a:lnTo>
                    <a:close/>
                    <a:moveTo>
                      <a:pt x="4758" y="146685"/>
                    </a:moveTo>
                    <a:lnTo>
                      <a:pt x="0" y="146685"/>
                    </a:lnTo>
                    <a:lnTo>
                      <a:pt x="0" y="142875"/>
                    </a:lnTo>
                    <a:lnTo>
                      <a:pt x="4758" y="142875"/>
                    </a:lnTo>
                    <a:lnTo>
                      <a:pt x="4758" y="146685"/>
                    </a:lnTo>
                    <a:close/>
                    <a:moveTo>
                      <a:pt x="4758" y="132398"/>
                    </a:moveTo>
                    <a:lnTo>
                      <a:pt x="0" y="132398"/>
                    </a:lnTo>
                    <a:lnTo>
                      <a:pt x="0" y="128588"/>
                    </a:lnTo>
                    <a:lnTo>
                      <a:pt x="4758" y="128588"/>
                    </a:lnTo>
                    <a:lnTo>
                      <a:pt x="4758" y="132398"/>
                    </a:lnTo>
                    <a:close/>
                    <a:moveTo>
                      <a:pt x="4758" y="121920"/>
                    </a:moveTo>
                    <a:lnTo>
                      <a:pt x="0" y="121920"/>
                    </a:lnTo>
                    <a:lnTo>
                      <a:pt x="0" y="118110"/>
                    </a:lnTo>
                    <a:lnTo>
                      <a:pt x="4758" y="118110"/>
                    </a:lnTo>
                    <a:lnTo>
                      <a:pt x="4758" y="121920"/>
                    </a:lnTo>
                    <a:close/>
                    <a:moveTo>
                      <a:pt x="4758" y="115252"/>
                    </a:moveTo>
                    <a:lnTo>
                      <a:pt x="0" y="115252"/>
                    </a:lnTo>
                    <a:lnTo>
                      <a:pt x="0" y="111443"/>
                    </a:lnTo>
                    <a:lnTo>
                      <a:pt x="4758" y="111443"/>
                    </a:lnTo>
                    <a:lnTo>
                      <a:pt x="4758" y="115252"/>
                    </a:lnTo>
                    <a:close/>
                    <a:moveTo>
                      <a:pt x="4758" y="100013"/>
                    </a:moveTo>
                    <a:lnTo>
                      <a:pt x="0" y="100013"/>
                    </a:lnTo>
                    <a:lnTo>
                      <a:pt x="0" y="96203"/>
                    </a:lnTo>
                    <a:lnTo>
                      <a:pt x="4758" y="96203"/>
                    </a:lnTo>
                    <a:lnTo>
                      <a:pt x="4758" y="100013"/>
                    </a:lnTo>
                    <a:close/>
                    <a:moveTo>
                      <a:pt x="4758" y="89535"/>
                    </a:moveTo>
                    <a:lnTo>
                      <a:pt x="0" y="89535"/>
                    </a:lnTo>
                    <a:lnTo>
                      <a:pt x="0" y="84773"/>
                    </a:lnTo>
                    <a:lnTo>
                      <a:pt x="4758" y="84773"/>
                    </a:lnTo>
                    <a:lnTo>
                      <a:pt x="4758" y="89535"/>
                    </a:lnTo>
                    <a:close/>
                    <a:moveTo>
                      <a:pt x="4758" y="82868"/>
                    </a:moveTo>
                    <a:lnTo>
                      <a:pt x="0" y="82868"/>
                    </a:lnTo>
                    <a:lnTo>
                      <a:pt x="0" y="79058"/>
                    </a:lnTo>
                    <a:lnTo>
                      <a:pt x="4758" y="79058"/>
                    </a:lnTo>
                    <a:lnTo>
                      <a:pt x="4758" y="82868"/>
                    </a:lnTo>
                    <a:close/>
                    <a:moveTo>
                      <a:pt x="4758" y="67628"/>
                    </a:moveTo>
                    <a:lnTo>
                      <a:pt x="0" y="67628"/>
                    </a:lnTo>
                    <a:lnTo>
                      <a:pt x="0" y="63818"/>
                    </a:lnTo>
                    <a:lnTo>
                      <a:pt x="4758" y="63818"/>
                    </a:lnTo>
                    <a:lnTo>
                      <a:pt x="4758" y="67628"/>
                    </a:lnTo>
                    <a:close/>
                    <a:moveTo>
                      <a:pt x="4758" y="57150"/>
                    </a:moveTo>
                    <a:lnTo>
                      <a:pt x="0" y="57150"/>
                    </a:lnTo>
                    <a:lnTo>
                      <a:pt x="0" y="53340"/>
                    </a:lnTo>
                    <a:lnTo>
                      <a:pt x="4758" y="53340"/>
                    </a:lnTo>
                    <a:lnTo>
                      <a:pt x="4758" y="57150"/>
                    </a:lnTo>
                    <a:close/>
                    <a:moveTo>
                      <a:pt x="4758" y="51435"/>
                    </a:moveTo>
                    <a:lnTo>
                      <a:pt x="0" y="51435"/>
                    </a:lnTo>
                    <a:lnTo>
                      <a:pt x="0" y="46673"/>
                    </a:lnTo>
                    <a:lnTo>
                      <a:pt x="4758" y="46673"/>
                    </a:lnTo>
                    <a:lnTo>
                      <a:pt x="4758" y="51435"/>
                    </a:lnTo>
                    <a:close/>
                    <a:moveTo>
                      <a:pt x="4758" y="36195"/>
                    </a:moveTo>
                    <a:lnTo>
                      <a:pt x="0" y="36195"/>
                    </a:lnTo>
                    <a:lnTo>
                      <a:pt x="0" y="32385"/>
                    </a:lnTo>
                    <a:lnTo>
                      <a:pt x="4758" y="32385"/>
                    </a:lnTo>
                    <a:lnTo>
                      <a:pt x="4758" y="36195"/>
                    </a:lnTo>
                    <a:close/>
                    <a:moveTo>
                      <a:pt x="4758" y="25718"/>
                    </a:moveTo>
                    <a:lnTo>
                      <a:pt x="0" y="25718"/>
                    </a:lnTo>
                    <a:lnTo>
                      <a:pt x="0" y="21908"/>
                    </a:lnTo>
                    <a:lnTo>
                      <a:pt x="4758" y="21908"/>
                    </a:lnTo>
                    <a:lnTo>
                      <a:pt x="4758" y="25718"/>
                    </a:lnTo>
                    <a:close/>
                    <a:moveTo>
                      <a:pt x="4758" y="19050"/>
                    </a:moveTo>
                    <a:lnTo>
                      <a:pt x="0" y="19050"/>
                    </a:lnTo>
                    <a:lnTo>
                      <a:pt x="0" y="15240"/>
                    </a:lnTo>
                    <a:lnTo>
                      <a:pt x="4758" y="15240"/>
                    </a:lnTo>
                    <a:lnTo>
                      <a:pt x="4758" y="19050"/>
                    </a:lnTo>
                    <a:close/>
                    <a:moveTo>
                      <a:pt x="4758" y="3810"/>
                    </a:moveTo>
                    <a:lnTo>
                      <a:pt x="0" y="3810"/>
                    </a:lnTo>
                    <a:lnTo>
                      <a:pt x="0" y="0"/>
                    </a:lnTo>
                    <a:lnTo>
                      <a:pt x="4758" y="0"/>
                    </a:lnTo>
                    <a:lnTo>
                      <a:pt x="4758" y="38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70"/>
              <p:cNvSpPr/>
              <p:nvPr/>
            </p:nvSpPr>
            <p:spPr>
              <a:xfrm>
                <a:off x="9352557" y="1544955"/>
                <a:ext cx="4758" cy="1905"/>
              </a:xfrm>
              <a:custGeom>
                <a:rect b="b" l="l" r="r" t="t"/>
                <a:pathLst>
                  <a:path extrusionOk="0" h="1905" w="4758">
                    <a:moveTo>
                      <a:pt x="0" y="0"/>
                    </a:moveTo>
                    <a:lnTo>
                      <a:pt x="4758" y="0"/>
                    </a:lnTo>
                    <a:lnTo>
                      <a:pt x="4758" y="1905"/>
                    </a:lnTo>
                    <a:lnTo>
                      <a:pt x="0" y="190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41" name="Google Shape;1241;p70"/>
          <p:cNvGrpSpPr/>
          <p:nvPr/>
        </p:nvGrpSpPr>
        <p:grpSpPr>
          <a:xfrm>
            <a:off x="715019" y="1766843"/>
            <a:ext cx="1987033" cy="2943845"/>
            <a:chOff x="715019" y="1624343"/>
            <a:chExt cx="1987033" cy="2943845"/>
          </a:xfrm>
        </p:grpSpPr>
        <p:grpSp>
          <p:nvGrpSpPr>
            <p:cNvPr id="1242" name="Google Shape;1242;p70"/>
            <p:cNvGrpSpPr/>
            <p:nvPr/>
          </p:nvGrpSpPr>
          <p:grpSpPr>
            <a:xfrm>
              <a:off x="2678956" y="1624343"/>
              <a:ext cx="23096" cy="1746779"/>
              <a:chOff x="8867214" y="1541145"/>
              <a:chExt cx="8564" cy="647699"/>
            </a:xfrm>
          </p:grpSpPr>
          <p:sp>
            <p:nvSpPr>
              <p:cNvPr id="1243" name="Google Shape;1243;p70"/>
              <p:cNvSpPr/>
              <p:nvPr/>
            </p:nvSpPr>
            <p:spPr>
              <a:xfrm>
                <a:off x="8867214" y="2184082"/>
                <a:ext cx="8564" cy="4762"/>
              </a:xfrm>
              <a:custGeom>
                <a:rect b="b" l="l" r="r" t="t"/>
                <a:pathLst>
                  <a:path extrusionOk="0" h="4762" w="8564">
                    <a:moveTo>
                      <a:pt x="0" y="0"/>
                    </a:moveTo>
                    <a:lnTo>
                      <a:pt x="8565" y="0"/>
                    </a:lnTo>
                    <a:lnTo>
                      <a:pt x="8565" y="4763"/>
                    </a:lnTo>
                    <a:lnTo>
                      <a:pt x="0" y="476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70"/>
              <p:cNvSpPr/>
              <p:nvPr/>
            </p:nvSpPr>
            <p:spPr>
              <a:xfrm>
                <a:off x="8867214" y="2133600"/>
                <a:ext cx="8564" cy="35242"/>
              </a:xfrm>
              <a:custGeom>
                <a:rect b="b" l="l" r="r" t="t"/>
                <a:pathLst>
                  <a:path extrusionOk="0" h="35242" w="8564">
                    <a:moveTo>
                      <a:pt x="8565" y="35242"/>
                    </a:moveTo>
                    <a:lnTo>
                      <a:pt x="0" y="35242"/>
                    </a:lnTo>
                    <a:lnTo>
                      <a:pt x="0" y="18098"/>
                    </a:lnTo>
                    <a:lnTo>
                      <a:pt x="8565" y="18098"/>
                    </a:lnTo>
                    <a:lnTo>
                      <a:pt x="8565" y="35242"/>
                    </a:lnTo>
                    <a:close/>
                    <a:moveTo>
                      <a:pt x="8565" y="8573"/>
                    </a:moveTo>
                    <a:lnTo>
                      <a:pt x="0" y="8573"/>
                    </a:lnTo>
                    <a:lnTo>
                      <a:pt x="0" y="0"/>
                    </a:lnTo>
                    <a:lnTo>
                      <a:pt x="8565" y="0"/>
                    </a:lnTo>
                    <a:lnTo>
                      <a:pt x="8565" y="8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70"/>
              <p:cNvSpPr/>
              <p:nvPr/>
            </p:nvSpPr>
            <p:spPr>
              <a:xfrm>
                <a:off x="8867214" y="1579244"/>
                <a:ext cx="8564" cy="521969"/>
              </a:xfrm>
              <a:custGeom>
                <a:rect b="b" l="l" r="r" t="t"/>
                <a:pathLst>
                  <a:path extrusionOk="0" h="521969" w="8564">
                    <a:moveTo>
                      <a:pt x="8565" y="521970"/>
                    </a:moveTo>
                    <a:lnTo>
                      <a:pt x="0" y="521970"/>
                    </a:lnTo>
                    <a:lnTo>
                      <a:pt x="0" y="513397"/>
                    </a:lnTo>
                    <a:lnTo>
                      <a:pt x="8565" y="513397"/>
                    </a:lnTo>
                    <a:lnTo>
                      <a:pt x="8565" y="521970"/>
                    </a:lnTo>
                    <a:close/>
                    <a:moveTo>
                      <a:pt x="8565" y="497205"/>
                    </a:moveTo>
                    <a:lnTo>
                      <a:pt x="0" y="497205"/>
                    </a:lnTo>
                    <a:lnTo>
                      <a:pt x="0" y="480060"/>
                    </a:lnTo>
                    <a:lnTo>
                      <a:pt x="8565" y="480060"/>
                    </a:lnTo>
                    <a:lnTo>
                      <a:pt x="8565" y="497205"/>
                    </a:lnTo>
                    <a:close/>
                    <a:moveTo>
                      <a:pt x="8565" y="470535"/>
                    </a:moveTo>
                    <a:lnTo>
                      <a:pt x="0" y="470535"/>
                    </a:lnTo>
                    <a:lnTo>
                      <a:pt x="0" y="461963"/>
                    </a:lnTo>
                    <a:lnTo>
                      <a:pt x="8565" y="461963"/>
                    </a:lnTo>
                    <a:lnTo>
                      <a:pt x="8565" y="470535"/>
                    </a:lnTo>
                    <a:close/>
                    <a:moveTo>
                      <a:pt x="8565" y="428625"/>
                    </a:moveTo>
                    <a:lnTo>
                      <a:pt x="0" y="428625"/>
                    </a:lnTo>
                    <a:lnTo>
                      <a:pt x="0" y="420053"/>
                    </a:lnTo>
                    <a:lnTo>
                      <a:pt x="8565" y="420053"/>
                    </a:lnTo>
                    <a:lnTo>
                      <a:pt x="8565" y="428625"/>
                    </a:lnTo>
                    <a:close/>
                    <a:moveTo>
                      <a:pt x="8565" y="404813"/>
                    </a:moveTo>
                    <a:lnTo>
                      <a:pt x="0" y="404813"/>
                    </a:lnTo>
                    <a:lnTo>
                      <a:pt x="0" y="387668"/>
                    </a:lnTo>
                    <a:lnTo>
                      <a:pt x="8565" y="387668"/>
                    </a:lnTo>
                    <a:lnTo>
                      <a:pt x="8565" y="404813"/>
                    </a:lnTo>
                    <a:close/>
                    <a:moveTo>
                      <a:pt x="8565" y="378143"/>
                    </a:moveTo>
                    <a:lnTo>
                      <a:pt x="0" y="378143"/>
                    </a:lnTo>
                    <a:lnTo>
                      <a:pt x="0" y="369570"/>
                    </a:lnTo>
                    <a:lnTo>
                      <a:pt x="8565" y="369570"/>
                    </a:lnTo>
                    <a:lnTo>
                      <a:pt x="8565" y="378143"/>
                    </a:lnTo>
                    <a:close/>
                    <a:moveTo>
                      <a:pt x="8565" y="336233"/>
                    </a:moveTo>
                    <a:lnTo>
                      <a:pt x="0" y="336233"/>
                    </a:lnTo>
                    <a:lnTo>
                      <a:pt x="0" y="327660"/>
                    </a:lnTo>
                    <a:lnTo>
                      <a:pt x="8565" y="327660"/>
                    </a:lnTo>
                    <a:lnTo>
                      <a:pt x="8565" y="336233"/>
                    </a:lnTo>
                    <a:close/>
                    <a:moveTo>
                      <a:pt x="8565" y="312420"/>
                    </a:moveTo>
                    <a:lnTo>
                      <a:pt x="0" y="312420"/>
                    </a:lnTo>
                    <a:lnTo>
                      <a:pt x="0" y="295275"/>
                    </a:lnTo>
                    <a:lnTo>
                      <a:pt x="8565" y="295275"/>
                    </a:lnTo>
                    <a:lnTo>
                      <a:pt x="8565" y="312420"/>
                    </a:lnTo>
                    <a:close/>
                    <a:moveTo>
                      <a:pt x="8565" y="285750"/>
                    </a:moveTo>
                    <a:lnTo>
                      <a:pt x="0" y="285750"/>
                    </a:lnTo>
                    <a:lnTo>
                      <a:pt x="0" y="277178"/>
                    </a:lnTo>
                    <a:lnTo>
                      <a:pt x="8565" y="277178"/>
                    </a:lnTo>
                    <a:lnTo>
                      <a:pt x="8565" y="285750"/>
                    </a:lnTo>
                    <a:close/>
                    <a:moveTo>
                      <a:pt x="8565" y="243840"/>
                    </a:moveTo>
                    <a:lnTo>
                      <a:pt x="0" y="243840"/>
                    </a:lnTo>
                    <a:lnTo>
                      <a:pt x="0" y="235268"/>
                    </a:lnTo>
                    <a:lnTo>
                      <a:pt x="8565" y="235268"/>
                    </a:lnTo>
                    <a:lnTo>
                      <a:pt x="8565" y="243840"/>
                    </a:lnTo>
                    <a:close/>
                    <a:moveTo>
                      <a:pt x="8565" y="220028"/>
                    </a:moveTo>
                    <a:lnTo>
                      <a:pt x="0" y="220028"/>
                    </a:lnTo>
                    <a:lnTo>
                      <a:pt x="0" y="201930"/>
                    </a:lnTo>
                    <a:lnTo>
                      <a:pt x="8565" y="201930"/>
                    </a:lnTo>
                    <a:lnTo>
                      <a:pt x="8565" y="220028"/>
                    </a:lnTo>
                    <a:close/>
                    <a:moveTo>
                      <a:pt x="8565" y="193358"/>
                    </a:moveTo>
                    <a:lnTo>
                      <a:pt x="0" y="193358"/>
                    </a:lnTo>
                    <a:lnTo>
                      <a:pt x="0" y="184785"/>
                    </a:lnTo>
                    <a:lnTo>
                      <a:pt x="8565" y="184785"/>
                    </a:lnTo>
                    <a:lnTo>
                      <a:pt x="8565" y="193358"/>
                    </a:lnTo>
                    <a:close/>
                    <a:moveTo>
                      <a:pt x="8565" y="151447"/>
                    </a:moveTo>
                    <a:lnTo>
                      <a:pt x="0" y="151447"/>
                    </a:lnTo>
                    <a:lnTo>
                      <a:pt x="0" y="142875"/>
                    </a:lnTo>
                    <a:lnTo>
                      <a:pt x="8565" y="142875"/>
                    </a:lnTo>
                    <a:lnTo>
                      <a:pt x="8565" y="151447"/>
                    </a:lnTo>
                    <a:close/>
                    <a:moveTo>
                      <a:pt x="8565" y="127635"/>
                    </a:moveTo>
                    <a:lnTo>
                      <a:pt x="0" y="127635"/>
                    </a:lnTo>
                    <a:lnTo>
                      <a:pt x="0" y="109538"/>
                    </a:lnTo>
                    <a:lnTo>
                      <a:pt x="8565" y="109538"/>
                    </a:lnTo>
                    <a:lnTo>
                      <a:pt x="8565" y="127635"/>
                    </a:lnTo>
                    <a:close/>
                    <a:moveTo>
                      <a:pt x="8565" y="100965"/>
                    </a:moveTo>
                    <a:lnTo>
                      <a:pt x="0" y="100965"/>
                    </a:lnTo>
                    <a:lnTo>
                      <a:pt x="0" y="92393"/>
                    </a:lnTo>
                    <a:lnTo>
                      <a:pt x="8565" y="92393"/>
                    </a:lnTo>
                    <a:lnTo>
                      <a:pt x="8565" y="100965"/>
                    </a:lnTo>
                    <a:close/>
                    <a:moveTo>
                      <a:pt x="8565" y="59055"/>
                    </a:moveTo>
                    <a:lnTo>
                      <a:pt x="0" y="59055"/>
                    </a:lnTo>
                    <a:lnTo>
                      <a:pt x="0" y="50482"/>
                    </a:lnTo>
                    <a:lnTo>
                      <a:pt x="8565" y="50482"/>
                    </a:lnTo>
                    <a:lnTo>
                      <a:pt x="8565" y="59055"/>
                    </a:lnTo>
                    <a:close/>
                    <a:moveTo>
                      <a:pt x="8565" y="34290"/>
                    </a:moveTo>
                    <a:lnTo>
                      <a:pt x="0" y="34290"/>
                    </a:lnTo>
                    <a:lnTo>
                      <a:pt x="0" y="17145"/>
                    </a:lnTo>
                    <a:lnTo>
                      <a:pt x="8565" y="17145"/>
                    </a:lnTo>
                    <a:lnTo>
                      <a:pt x="8565" y="34290"/>
                    </a:lnTo>
                    <a:close/>
                    <a:moveTo>
                      <a:pt x="8565" y="8573"/>
                    </a:moveTo>
                    <a:lnTo>
                      <a:pt x="0" y="8573"/>
                    </a:lnTo>
                    <a:lnTo>
                      <a:pt x="0" y="0"/>
                    </a:lnTo>
                    <a:lnTo>
                      <a:pt x="8565" y="0"/>
                    </a:lnTo>
                    <a:lnTo>
                      <a:pt x="8565" y="8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70"/>
              <p:cNvSpPr/>
              <p:nvPr/>
            </p:nvSpPr>
            <p:spPr>
              <a:xfrm>
                <a:off x="8867214" y="1541145"/>
                <a:ext cx="8564" cy="4762"/>
              </a:xfrm>
              <a:custGeom>
                <a:rect b="b" l="l" r="r" t="t"/>
                <a:pathLst>
                  <a:path extrusionOk="0" h="4762" w="8564">
                    <a:moveTo>
                      <a:pt x="0" y="0"/>
                    </a:moveTo>
                    <a:lnTo>
                      <a:pt x="8565" y="0"/>
                    </a:lnTo>
                    <a:lnTo>
                      <a:pt x="8565" y="4762"/>
                    </a:lnTo>
                    <a:lnTo>
                      <a:pt x="0" y="476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7" name="Google Shape;1247;p70"/>
            <p:cNvGrpSpPr/>
            <p:nvPr/>
          </p:nvGrpSpPr>
          <p:grpSpPr>
            <a:xfrm>
              <a:off x="715019" y="1624349"/>
              <a:ext cx="1249892" cy="2943839"/>
              <a:chOff x="9327548" y="952845"/>
              <a:chExt cx="463455" cy="1091564"/>
            </a:xfrm>
          </p:grpSpPr>
          <p:grpSp>
            <p:nvGrpSpPr>
              <p:cNvPr id="1248" name="Google Shape;1248;p70"/>
              <p:cNvGrpSpPr/>
              <p:nvPr/>
            </p:nvGrpSpPr>
            <p:grpSpPr>
              <a:xfrm>
                <a:off x="9645401" y="952845"/>
                <a:ext cx="4758" cy="452437"/>
                <a:chOff x="8384726" y="1541145"/>
                <a:chExt cx="4758" cy="452437"/>
              </a:xfrm>
            </p:grpSpPr>
            <p:sp>
              <p:nvSpPr>
                <p:cNvPr id="1249" name="Google Shape;1249;p70"/>
                <p:cNvSpPr/>
                <p:nvPr/>
              </p:nvSpPr>
              <p:spPr>
                <a:xfrm>
                  <a:off x="8384726" y="1991677"/>
                  <a:ext cx="4758" cy="1905"/>
                </a:xfrm>
                <a:custGeom>
                  <a:rect b="b" l="l" r="r" t="t"/>
                  <a:pathLst>
                    <a:path extrusionOk="0" h="1905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0" name="Google Shape;1250;p70"/>
                <p:cNvSpPr/>
                <p:nvPr/>
              </p:nvSpPr>
              <p:spPr>
                <a:xfrm>
                  <a:off x="8384726" y="1969770"/>
                  <a:ext cx="4758" cy="20002"/>
                </a:xfrm>
                <a:custGeom>
                  <a:rect b="b" l="l" r="r" t="t"/>
                  <a:pathLst>
                    <a:path extrusionOk="0" h="20002" w="4758">
                      <a:moveTo>
                        <a:pt x="4758" y="20002"/>
                      </a:moveTo>
                      <a:lnTo>
                        <a:pt x="0" y="20002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20002"/>
                      </a:lnTo>
                      <a:close/>
                      <a:moveTo>
                        <a:pt x="4758" y="4763"/>
                      </a:moveTo>
                      <a:lnTo>
                        <a:pt x="0" y="4763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47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1" name="Google Shape;1251;p70"/>
                <p:cNvSpPr/>
                <p:nvPr/>
              </p:nvSpPr>
              <p:spPr>
                <a:xfrm>
                  <a:off x="8384726" y="1549717"/>
                  <a:ext cx="4758" cy="414337"/>
                </a:xfrm>
                <a:custGeom>
                  <a:rect b="b" l="l" r="r" t="t"/>
                  <a:pathLst>
                    <a:path extrusionOk="0" h="414337" w="4758">
                      <a:moveTo>
                        <a:pt x="4758" y="414337"/>
                      </a:moveTo>
                      <a:lnTo>
                        <a:pt x="0" y="414337"/>
                      </a:lnTo>
                      <a:lnTo>
                        <a:pt x="0" y="409575"/>
                      </a:lnTo>
                      <a:lnTo>
                        <a:pt x="4758" y="409575"/>
                      </a:lnTo>
                      <a:lnTo>
                        <a:pt x="4758" y="414337"/>
                      </a:lnTo>
                      <a:close/>
                      <a:moveTo>
                        <a:pt x="4758" y="407670"/>
                      </a:moveTo>
                      <a:lnTo>
                        <a:pt x="0" y="407670"/>
                      </a:lnTo>
                      <a:lnTo>
                        <a:pt x="0" y="402908"/>
                      </a:lnTo>
                      <a:lnTo>
                        <a:pt x="4758" y="402908"/>
                      </a:lnTo>
                      <a:lnTo>
                        <a:pt x="4758" y="407670"/>
                      </a:lnTo>
                      <a:close/>
                      <a:moveTo>
                        <a:pt x="4758" y="392430"/>
                      </a:moveTo>
                      <a:lnTo>
                        <a:pt x="0" y="392430"/>
                      </a:lnTo>
                      <a:lnTo>
                        <a:pt x="0" y="387668"/>
                      </a:lnTo>
                      <a:lnTo>
                        <a:pt x="4758" y="387668"/>
                      </a:lnTo>
                      <a:lnTo>
                        <a:pt x="4758" y="392430"/>
                      </a:lnTo>
                      <a:close/>
                      <a:moveTo>
                        <a:pt x="4758" y="381953"/>
                      </a:moveTo>
                      <a:lnTo>
                        <a:pt x="0" y="381953"/>
                      </a:lnTo>
                      <a:lnTo>
                        <a:pt x="0" y="377190"/>
                      </a:lnTo>
                      <a:lnTo>
                        <a:pt x="4758" y="377190"/>
                      </a:lnTo>
                      <a:lnTo>
                        <a:pt x="4758" y="381953"/>
                      </a:lnTo>
                      <a:close/>
                      <a:moveTo>
                        <a:pt x="4758" y="375285"/>
                      </a:moveTo>
                      <a:lnTo>
                        <a:pt x="0" y="375285"/>
                      </a:lnTo>
                      <a:lnTo>
                        <a:pt x="0" y="370522"/>
                      </a:lnTo>
                      <a:lnTo>
                        <a:pt x="4758" y="370522"/>
                      </a:lnTo>
                      <a:lnTo>
                        <a:pt x="4758" y="375285"/>
                      </a:lnTo>
                      <a:close/>
                      <a:moveTo>
                        <a:pt x="4758" y="360045"/>
                      </a:moveTo>
                      <a:lnTo>
                        <a:pt x="0" y="360045"/>
                      </a:lnTo>
                      <a:lnTo>
                        <a:pt x="0" y="355283"/>
                      </a:lnTo>
                      <a:lnTo>
                        <a:pt x="4758" y="355283"/>
                      </a:lnTo>
                      <a:lnTo>
                        <a:pt x="4758" y="360045"/>
                      </a:lnTo>
                      <a:close/>
                      <a:moveTo>
                        <a:pt x="4758" y="349568"/>
                      </a:moveTo>
                      <a:lnTo>
                        <a:pt x="0" y="349568"/>
                      </a:lnTo>
                      <a:lnTo>
                        <a:pt x="0" y="344805"/>
                      </a:lnTo>
                      <a:lnTo>
                        <a:pt x="4758" y="344805"/>
                      </a:lnTo>
                      <a:lnTo>
                        <a:pt x="4758" y="349568"/>
                      </a:lnTo>
                      <a:close/>
                      <a:moveTo>
                        <a:pt x="4758" y="342900"/>
                      </a:moveTo>
                      <a:lnTo>
                        <a:pt x="0" y="342900"/>
                      </a:lnTo>
                      <a:lnTo>
                        <a:pt x="0" y="338137"/>
                      </a:lnTo>
                      <a:lnTo>
                        <a:pt x="4758" y="338137"/>
                      </a:lnTo>
                      <a:lnTo>
                        <a:pt x="4758" y="342900"/>
                      </a:lnTo>
                      <a:close/>
                      <a:moveTo>
                        <a:pt x="4758" y="327660"/>
                      </a:moveTo>
                      <a:lnTo>
                        <a:pt x="0" y="327660"/>
                      </a:lnTo>
                      <a:lnTo>
                        <a:pt x="0" y="322897"/>
                      </a:lnTo>
                      <a:lnTo>
                        <a:pt x="4758" y="322897"/>
                      </a:lnTo>
                      <a:lnTo>
                        <a:pt x="4758" y="327660"/>
                      </a:lnTo>
                      <a:close/>
                      <a:moveTo>
                        <a:pt x="4758" y="317183"/>
                      </a:moveTo>
                      <a:lnTo>
                        <a:pt x="0" y="317183"/>
                      </a:lnTo>
                      <a:lnTo>
                        <a:pt x="0" y="312420"/>
                      </a:lnTo>
                      <a:lnTo>
                        <a:pt x="4758" y="312420"/>
                      </a:lnTo>
                      <a:lnTo>
                        <a:pt x="4758" y="317183"/>
                      </a:lnTo>
                      <a:close/>
                      <a:moveTo>
                        <a:pt x="4758" y="310515"/>
                      </a:moveTo>
                      <a:lnTo>
                        <a:pt x="0" y="310515"/>
                      </a:lnTo>
                      <a:lnTo>
                        <a:pt x="0" y="305753"/>
                      </a:lnTo>
                      <a:lnTo>
                        <a:pt x="4758" y="305753"/>
                      </a:lnTo>
                      <a:lnTo>
                        <a:pt x="4758" y="310515"/>
                      </a:lnTo>
                      <a:close/>
                      <a:moveTo>
                        <a:pt x="4758" y="295275"/>
                      </a:moveTo>
                      <a:lnTo>
                        <a:pt x="0" y="295275"/>
                      </a:lnTo>
                      <a:lnTo>
                        <a:pt x="0" y="290512"/>
                      </a:lnTo>
                      <a:lnTo>
                        <a:pt x="4758" y="290512"/>
                      </a:lnTo>
                      <a:lnTo>
                        <a:pt x="4758" y="295275"/>
                      </a:lnTo>
                      <a:close/>
                      <a:moveTo>
                        <a:pt x="4758" y="284797"/>
                      </a:moveTo>
                      <a:lnTo>
                        <a:pt x="0" y="284797"/>
                      </a:lnTo>
                      <a:lnTo>
                        <a:pt x="0" y="280035"/>
                      </a:lnTo>
                      <a:lnTo>
                        <a:pt x="4758" y="280035"/>
                      </a:lnTo>
                      <a:lnTo>
                        <a:pt x="4758" y="284797"/>
                      </a:lnTo>
                      <a:close/>
                      <a:moveTo>
                        <a:pt x="4758" y="278130"/>
                      </a:moveTo>
                      <a:lnTo>
                        <a:pt x="0" y="278130"/>
                      </a:lnTo>
                      <a:lnTo>
                        <a:pt x="0" y="273368"/>
                      </a:lnTo>
                      <a:lnTo>
                        <a:pt x="4758" y="273368"/>
                      </a:lnTo>
                      <a:lnTo>
                        <a:pt x="4758" y="278130"/>
                      </a:lnTo>
                      <a:close/>
                      <a:moveTo>
                        <a:pt x="4758" y="262890"/>
                      </a:moveTo>
                      <a:lnTo>
                        <a:pt x="0" y="262890"/>
                      </a:lnTo>
                      <a:lnTo>
                        <a:pt x="0" y="258128"/>
                      </a:lnTo>
                      <a:lnTo>
                        <a:pt x="4758" y="258128"/>
                      </a:lnTo>
                      <a:lnTo>
                        <a:pt x="4758" y="262890"/>
                      </a:lnTo>
                      <a:close/>
                      <a:moveTo>
                        <a:pt x="4758" y="252412"/>
                      </a:moveTo>
                      <a:lnTo>
                        <a:pt x="0" y="252412"/>
                      </a:lnTo>
                      <a:lnTo>
                        <a:pt x="0" y="247650"/>
                      </a:lnTo>
                      <a:lnTo>
                        <a:pt x="4758" y="247650"/>
                      </a:lnTo>
                      <a:lnTo>
                        <a:pt x="4758" y="252412"/>
                      </a:lnTo>
                      <a:close/>
                      <a:moveTo>
                        <a:pt x="4758" y="245745"/>
                      </a:moveTo>
                      <a:lnTo>
                        <a:pt x="0" y="245745"/>
                      </a:lnTo>
                      <a:lnTo>
                        <a:pt x="0" y="240983"/>
                      </a:lnTo>
                      <a:lnTo>
                        <a:pt x="4758" y="240983"/>
                      </a:lnTo>
                      <a:lnTo>
                        <a:pt x="4758" y="245745"/>
                      </a:lnTo>
                      <a:close/>
                      <a:moveTo>
                        <a:pt x="4758" y="230505"/>
                      </a:moveTo>
                      <a:lnTo>
                        <a:pt x="0" y="230505"/>
                      </a:lnTo>
                      <a:lnTo>
                        <a:pt x="0" y="225743"/>
                      </a:lnTo>
                      <a:lnTo>
                        <a:pt x="4758" y="225743"/>
                      </a:lnTo>
                      <a:lnTo>
                        <a:pt x="4758" y="230505"/>
                      </a:lnTo>
                      <a:close/>
                      <a:moveTo>
                        <a:pt x="4758" y="220028"/>
                      </a:moveTo>
                      <a:lnTo>
                        <a:pt x="0" y="220028"/>
                      </a:lnTo>
                      <a:lnTo>
                        <a:pt x="0" y="215265"/>
                      </a:lnTo>
                      <a:lnTo>
                        <a:pt x="4758" y="215265"/>
                      </a:lnTo>
                      <a:lnTo>
                        <a:pt x="4758" y="220028"/>
                      </a:lnTo>
                      <a:close/>
                      <a:moveTo>
                        <a:pt x="4758" y="213360"/>
                      </a:moveTo>
                      <a:lnTo>
                        <a:pt x="0" y="213360"/>
                      </a:lnTo>
                      <a:lnTo>
                        <a:pt x="0" y="208597"/>
                      </a:lnTo>
                      <a:lnTo>
                        <a:pt x="4758" y="208597"/>
                      </a:lnTo>
                      <a:lnTo>
                        <a:pt x="4758" y="213360"/>
                      </a:lnTo>
                      <a:close/>
                      <a:moveTo>
                        <a:pt x="4758" y="198120"/>
                      </a:moveTo>
                      <a:lnTo>
                        <a:pt x="0" y="198120"/>
                      </a:lnTo>
                      <a:lnTo>
                        <a:pt x="0" y="193358"/>
                      </a:lnTo>
                      <a:lnTo>
                        <a:pt x="4758" y="193358"/>
                      </a:lnTo>
                      <a:lnTo>
                        <a:pt x="4758" y="198120"/>
                      </a:lnTo>
                      <a:close/>
                      <a:moveTo>
                        <a:pt x="4758" y="187643"/>
                      </a:moveTo>
                      <a:lnTo>
                        <a:pt x="0" y="187643"/>
                      </a:lnTo>
                      <a:lnTo>
                        <a:pt x="0" y="183833"/>
                      </a:lnTo>
                      <a:lnTo>
                        <a:pt x="4758" y="183833"/>
                      </a:lnTo>
                      <a:lnTo>
                        <a:pt x="4758" y="187643"/>
                      </a:lnTo>
                      <a:close/>
                      <a:moveTo>
                        <a:pt x="4758" y="180975"/>
                      </a:moveTo>
                      <a:lnTo>
                        <a:pt x="0" y="180975"/>
                      </a:lnTo>
                      <a:lnTo>
                        <a:pt x="0" y="176212"/>
                      </a:lnTo>
                      <a:lnTo>
                        <a:pt x="4758" y="176212"/>
                      </a:lnTo>
                      <a:lnTo>
                        <a:pt x="4758" y="180975"/>
                      </a:lnTo>
                      <a:close/>
                      <a:moveTo>
                        <a:pt x="4758" y="165735"/>
                      </a:moveTo>
                      <a:lnTo>
                        <a:pt x="0" y="165735"/>
                      </a:lnTo>
                      <a:lnTo>
                        <a:pt x="0" y="160972"/>
                      </a:lnTo>
                      <a:lnTo>
                        <a:pt x="4758" y="160972"/>
                      </a:lnTo>
                      <a:lnTo>
                        <a:pt x="4758" y="165735"/>
                      </a:lnTo>
                      <a:close/>
                      <a:moveTo>
                        <a:pt x="4758" y="155258"/>
                      </a:moveTo>
                      <a:lnTo>
                        <a:pt x="0" y="155258"/>
                      </a:lnTo>
                      <a:lnTo>
                        <a:pt x="0" y="150495"/>
                      </a:lnTo>
                      <a:lnTo>
                        <a:pt x="4758" y="150495"/>
                      </a:lnTo>
                      <a:lnTo>
                        <a:pt x="4758" y="155258"/>
                      </a:lnTo>
                      <a:close/>
                      <a:moveTo>
                        <a:pt x="4758" y="148590"/>
                      </a:moveTo>
                      <a:lnTo>
                        <a:pt x="0" y="148590"/>
                      </a:lnTo>
                      <a:lnTo>
                        <a:pt x="0" y="143828"/>
                      </a:lnTo>
                      <a:lnTo>
                        <a:pt x="4758" y="143828"/>
                      </a:lnTo>
                      <a:lnTo>
                        <a:pt x="4758" y="148590"/>
                      </a:lnTo>
                      <a:close/>
                      <a:moveTo>
                        <a:pt x="4758" y="134303"/>
                      </a:moveTo>
                      <a:lnTo>
                        <a:pt x="0" y="134303"/>
                      </a:lnTo>
                      <a:lnTo>
                        <a:pt x="0" y="129540"/>
                      </a:lnTo>
                      <a:lnTo>
                        <a:pt x="4758" y="129540"/>
                      </a:lnTo>
                      <a:lnTo>
                        <a:pt x="4758" y="134303"/>
                      </a:lnTo>
                      <a:close/>
                      <a:moveTo>
                        <a:pt x="4758" y="122872"/>
                      </a:moveTo>
                      <a:lnTo>
                        <a:pt x="0" y="122872"/>
                      </a:lnTo>
                      <a:lnTo>
                        <a:pt x="0" y="118110"/>
                      </a:lnTo>
                      <a:lnTo>
                        <a:pt x="4758" y="118110"/>
                      </a:lnTo>
                      <a:lnTo>
                        <a:pt x="4758" y="122872"/>
                      </a:lnTo>
                      <a:close/>
                      <a:moveTo>
                        <a:pt x="4758" y="116205"/>
                      </a:moveTo>
                      <a:lnTo>
                        <a:pt x="0" y="116205"/>
                      </a:lnTo>
                      <a:lnTo>
                        <a:pt x="0" y="111443"/>
                      </a:lnTo>
                      <a:lnTo>
                        <a:pt x="4758" y="111443"/>
                      </a:lnTo>
                      <a:lnTo>
                        <a:pt x="4758" y="116205"/>
                      </a:lnTo>
                      <a:close/>
                      <a:moveTo>
                        <a:pt x="4758" y="101918"/>
                      </a:moveTo>
                      <a:lnTo>
                        <a:pt x="0" y="101918"/>
                      </a:lnTo>
                      <a:lnTo>
                        <a:pt x="0" y="97155"/>
                      </a:lnTo>
                      <a:lnTo>
                        <a:pt x="4758" y="97155"/>
                      </a:lnTo>
                      <a:lnTo>
                        <a:pt x="4758" y="101918"/>
                      </a:lnTo>
                      <a:close/>
                      <a:moveTo>
                        <a:pt x="4758" y="90488"/>
                      </a:moveTo>
                      <a:lnTo>
                        <a:pt x="0" y="90488"/>
                      </a:lnTo>
                      <a:lnTo>
                        <a:pt x="0" y="85725"/>
                      </a:lnTo>
                      <a:lnTo>
                        <a:pt x="4758" y="85725"/>
                      </a:lnTo>
                      <a:lnTo>
                        <a:pt x="4758" y="90488"/>
                      </a:lnTo>
                      <a:close/>
                      <a:moveTo>
                        <a:pt x="4758" y="84772"/>
                      </a:moveTo>
                      <a:lnTo>
                        <a:pt x="0" y="84772"/>
                      </a:lnTo>
                      <a:lnTo>
                        <a:pt x="0" y="80010"/>
                      </a:lnTo>
                      <a:lnTo>
                        <a:pt x="4758" y="80010"/>
                      </a:lnTo>
                      <a:lnTo>
                        <a:pt x="4758" y="84772"/>
                      </a:lnTo>
                      <a:close/>
                      <a:moveTo>
                        <a:pt x="4758" y="69532"/>
                      </a:moveTo>
                      <a:lnTo>
                        <a:pt x="0" y="69532"/>
                      </a:lnTo>
                      <a:lnTo>
                        <a:pt x="0" y="64770"/>
                      </a:lnTo>
                      <a:lnTo>
                        <a:pt x="4758" y="64770"/>
                      </a:lnTo>
                      <a:lnTo>
                        <a:pt x="4758" y="69532"/>
                      </a:lnTo>
                      <a:close/>
                      <a:moveTo>
                        <a:pt x="4758" y="58102"/>
                      </a:moveTo>
                      <a:lnTo>
                        <a:pt x="0" y="58102"/>
                      </a:lnTo>
                      <a:lnTo>
                        <a:pt x="0" y="53340"/>
                      </a:lnTo>
                      <a:lnTo>
                        <a:pt x="4758" y="53340"/>
                      </a:lnTo>
                      <a:lnTo>
                        <a:pt x="4758" y="58102"/>
                      </a:lnTo>
                      <a:close/>
                      <a:moveTo>
                        <a:pt x="4758" y="52388"/>
                      </a:moveTo>
                      <a:lnTo>
                        <a:pt x="0" y="52388"/>
                      </a:lnTo>
                      <a:lnTo>
                        <a:pt x="0" y="47625"/>
                      </a:lnTo>
                      <a:lnTo>
                        <a:pt x="4758" y="47625"/>
                      </a:lnTo>
                      <a:lnTo>
                        <a:pt x="4758" y="52388"/>
                      </a:lnTo>
                      <a:close/>
                      <a:moveTo>
                        <a:pt x="4758" y="37147"/>
                      </a:moveTo>
                      <a:lnTo>
                        <a:pt x="0" y="37147"/>
                      </a:lnTo>
                      <a:lnTo>
                        <a:pt x="0" y="32385"/>
                      </a:lnTo>
                      <a:lnTo>
                        <a:pt x="4758" y="32385"/>
                      </a:lnTo>
                      <a:lnTo>
                        <a:pt x="4758" y="37147"/>
                      </a:lnTo>
                      <a:close/>
                      <a:moveTo>
                        <a:pt x="4758" y="25718"/>
                      </a:moveTo>
                      <a:lnTo>
                        <a:pt x="0" y="25718"/>
                      </a:lnTo>
                      <a:lnTo>
                        <a:pt x="0" y="21907"/>
                      </a:lnTo>
                      <a:lnTo>
                        <a:pt x="4758" y="21907"/>
                      </a:lnTo>
                      <a:lnTo>
                        <a:pt x="4758" y="25718"/>
                      </a:lnTo>
                      <a:close/>
                      <a:moveTo>
                        <a:pt x="4758" y="20002"/>
                      </a:moveTo>
                      <a:lnTo>
                        <a:pt x="0" y="20002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20002"/>
                      </a:lnTo>
                      <a:close/>
                      <a:moveTo>
                        <a:pt x="4758" y="4763"/>
                      </a:moveTo>
                      <a:lnTo>
                        <a:pt x="0" y="4763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47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2" name="Google Shape;1252;p70"/>
                <p:cNvSpPr/>
                <p:nvPr/>
              </p:nvSpPr>
              <p:spPr>
                <a:xfrm>
                  <a:off x="8384726" y="1541145"/>
                  <a:ext cx="4758" cy="1905"/>
                </a:xfrm>
                <a:custGeom>
                  <a:rect b="b" l="l" r="r" t="t"/>
                  <a:pathLst>
                    <a:path extrusionOk="0" h="1905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53" name="Google Shape;1253;p70"/>
              <p:cNvGrpSpPr/>
              <p:nvPr/>
            </p:nvGrpSpPr>
            <p:grpSpPr>
              <a:xfrm>
                <a:off x="9708210" y="952845"/>
                <a:ext cx="8565" cy="1091564"/>
                <a:chOff x="8447535" y="1541145"/>
                <a:chExt cx="8565" cy="1091564"/>
              </a:xfrm>
            </p:grpSpPr>
            <p:sp>
              <p:nvSpPr>
                <p:cNvPr id="1254" name="Google Shape;1254;p70"/>
                <p:cNvSpPr/>
                <p:nvPr/>
              </p:nvSpPr>
              <p:spPr>
                <a:xfrm>
                  <a:off x="8447535" y="2627947"/>
                  <a:ext cx="8564" cy="4762"/>
                </a:xfrm>
                <a:custGeom>
                  <a:rect b="b" l="l" r="r" t="t"/>
                  <a:pathLst>
                    <a:path extrusionOk="0" h="4762" w="8564">
                      <a:moveTo>
                        <a:pt x="0" y="0"/>
                      </a:moveTo>
                      <a:lnTo>
                        <a:pt x="8565" y="0"/>
                      </a:lnTo>
                      <a:lnTo>
                        <a:pt x="856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p70"/>
                <p:cNvSpPr/>
                <p:nvPr/>
              </p:nvSpPr>
              <p:spPr>
                <a:xfrm>
                  <a:off x="8447535" y="2578417"/>
                  <a:ext cx="8565" cy="34290"/>
                </a:xfrm>
                <a:custGeom>
                  <a:rect b="b" l="l" r="r" t="t"/>
                  <a:pathLst>
                    <a:path extrusionOk="0" h="34290" w="8565">
                      <a:moveTo>
                        <a:pt x="8565" y="34290"/>
                      </a:moveTo>
                      <a:lnTo>
                        <a:pt x="0" y="34290"/>
                      </a:lnTo>
                      <a:lnTo>
                        <a:pt x="0" y="17145"/>
                      </a:lnTo>
                      <a:lnTo>
                        <a:pt x="8565" y="17145"/>
                      </a:lnTo>
                      <a:lnTo>
                        <a:pt x="8565" y="34290"/>
                      </a:lnTo>
                      <a:close/>
                      <a:moveTo>
                        <a:pt x="8565" y="8573"/>
                      </a:moveTo>
                      <a:lnTo>
                        <a:pt x="0" y="8573"/>
                      </a:lnTo>
                      <a:lnTo>
                        <a:pt x="0" y="0"/>
                      </a:lnTo>
                      <a:lnTo>
                        <a:pt x="8565" y="0"/>
                      </a:lnTo>
                      <a:lnTo>
                        <a:pt x="8565" y="857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p70"/>
                <p:cNvSpPr/>
                <p:nvPr/>
              </p:nvSpPr>
              <p:spPr>
                <a:xfrm>
                  <a:off x="8447535" y="1578292"/>
                  <a:ext cx="8565" cy="967740"/>
                </a:xfrm>
                <a:custGeom>
                  <a:rect b="b" l="l" r="r" t="t"/>
                  <a:pathLst>
                    <a:path extrusionOk="0" h="967740" w="8565">
                      <a:moveTo>
                        <a:pt x="8565" y="967740"/>
                      </a:moveTo>
                      <a:lnTo>
                        <a:pt x="0" y="967740"/>
                      </a:lnTo>
                      <a:lnTo>
                        <a:pt x="0" y="959167"/>
                      </a:lnTo>
                      <a:lnTo>
                        <a:pt x="8565" y="959167"/>
                      </a:lnTo>
                      <a:lnTo>
                        <a:pt x="8565" y="967740"/>
                      </a:lnTo>
                      <a:close/>
                      <a:moveTo>
                        <a:pt x="8565" y="943928"/>
                      </a:moveTo>
                      <a:lnTo>
                        <a:pt x="0" y="943928"/>
                      </a:lnTo>
                      <a:lnTo>
                        <a:pt x="0" y="926783"/>
                      </a:lnTo>
                      <a:lnTo>
                        <a:pt x="8565" y="926783"/>
                      </a:lnTo>
                      <a:lnTo>
                        <a:pt x="8565" y="943928"/>
                      </a:lnTo>
                      <a:close/>
                      <a:moveTo>
                        <a:pt x="8565" y="918210"/>
                      </a:moveTo>
                      <a:lnTo>
                        <a:pt x="0" y="918210"/>
                      </a:lnTo>
                      <a:lnTo>
                        <a:pt x="0" y="909637"/>
                      </a:lnTo>
                      <a:lnTo>
                        <a:pt x="8565" y="909637"/>
                      </a:lnTo>
                      <a:lnTo>
                        <a:pt x="8565" y="918210"/>
                      </a:lnTo>
                      <a:close/>
                      <a:moveTo>
                        <a:pt x="8565" y="876300"/>
                      </a:moveTo>
                      <a:lnTo>
                        <a:pt x="0" y="876300"/>
                      </a:lnTo>
                      <a:lnTo>
                        <a:pt x="0" y="867728"/>
                      </a:lnTo>
                      <a:lnTo>
                        <a:pt x="8565" y="867728"/>
                      </a:lnTo>
                      <a:lnTo>
                        <a:pt x="8565" y="876300"/>
                      </a:lnTo>
                      <a:close/>
                      <a:moveTo>
                        <a:pt x="8565" y="852487"/>
                      </a:moveTo>
                      <a:lnTo>
                        <a:pt x="0" y="852487"/>
                      </a:lnTo>
                      <a:lnTo>
                        <a:pt x="0" y="835342"/>
                      </a:lnTo>
                      <a:lnTo>
                        <a:pt x="8565" y="835342"/>
                      </a:lnTo>
                      <a:lnTo>
                        <a:pt x="8565" y="852487"/>
                      </a:lnTo>
                      <a:close/>
                      <a:moveTo>
                        <a:pt x="8565" y="826770"/>
                      </a:moveTo>
                      <a:lnTo>
                        <a:pt x="0" y="826770"/>
                      </a:lnTo>
                      <a:lnTo>
                        <a:pt x="0" y="818198"/>
                      </a:lnTo>
                      <a:lnTo>
                        <a:pt x="8565" y="818198"/>
                      </a:lnTo>
                      <a:lnTo>
                        <a:pt x="8565" y="826770"/>
                      </a:lnTo>
                      <a:close/>
                      <a:moveTo>
                        <a:pt x="8565" y="785812"/>
                      </a:moveTo>
                      <a:lnTo>
                        <a:pt x="0" y="785812"/>
                      </a:lnTo>
                      <a:lnTo>
                        <a:pt x="0" y="777240"/>
                      </a:lnTo>
                      <a:lnTo>
                        <a:pt x="8565" y="777240"/>
                      </a:lnTo>
                      <a:lnTo>
                        <a:pt x="8565" y="785812"/>
                      </a:lnTo>
                      <a:close/>
                      <a:moveTo>
                        <a:pt x="8565" y="762000"/>
                      </a:moveTo>
                      <a:lnTo>
                        <a:pt x="0" y="762000"/>
                      </a:lnTo>
                      <a:lnTo>
                        <a:pt x="0" y="744855"/>
                      </a:lnTo>
                      <a:lnTo>
                        <a:pt x="8565" y="744855"/>
                      </a:lnTo>
                      <a:lnTo>
                        <a:pt x="8565" y="762000"/>
                      </a:lnTo>
                      <a:close/>
                      <a:moveTo>
                        <a:pt x="8565" y="736283"/>
                      </a:moveTo>
                      <a:lnTo>
                        <a:pt x="0" y="736283"/>
                      </a:lnTo>
                      <a:lnTo>
                        <a:pt x="0" y="727710"/>
                      </a:lnTo>
                      <a:lnTo>
                        <a:pt x="8565" y="727710"/>
                      </a:lnTo>
                      <a:lnTo>
                        <a:pt x="8565" y="736283"/>
                      </a:lnTo>
                      <a:close/>
                      <a:moveTo>
                        <a:pt x="8565" y="695325"/>
                      </a:moveTo>
                      <a:lnTo>
                        <a:pt x="0" y="695325"/>
                      </a:lnTo>
                      <a:lnTo>
                        <a:pt x="0" y="686753"/>
                      </a:lnTo>
                      <a:lnTo>
                        <a:pt x="8565" y="686753"/>
                      </a:lnTo>
                      <a:lnTo>
                        <a:pt x="8565" y="695325"/>
                      </a:lnTo>
                      <a:close/>
                      <a:moveTo>
                        <a:pt x="8565" y="671512"/>
                      </a:moveTo>
                      <a:lnTo>
                        <a:pt x="0" y="671512"/>
                      </a:lnTo>
                      <a:lnTo>
                        <a:pt x="0" y="654368"/>
                      </a:lnTo>
                      <a:lnTo>
                        <a:pt x="8565" y="654368"/>
                      </a:lnTo>
                      <a:lnTo>
                        <a:pt x="8565" y="671512"/>
                      </a:lnTo>
                      <a:close/>
                      <a:moveTo>
                        <a:pt x="8565" y="644843"/>
                      </a:moveTo>
                      <a:lnTo>
                        <a:pt x="0" y="644843"/>
                      </a:lnTo>
                      <a:lnTo>
                        <a:pt x="0" y="636270"/>
                      </a:lnTo>
                      <a:lnTo>
                        <a:pt x="8565" y="636270"/>
                      </a:lnTo>
                      <a:lnTo>
                        <a:pt x="8565" y="644843"/>
                      </a:lnTo>
                      <a:close/>
                      <a:moveTo>
                        <a:pt x="8565" y="603885"/>
                      </a:moveTo>
                      <a:lnTo>
                        <a:pt x="0" y="603885"/>
                      </a:lnTo>
                      <a:lnTo>
                        <a:pt x="0" y="595312"/>
                      </a:lnTo>
                      <a:lnTo>
                        <a:pt x="8565" y="595312"/>
                      </a:lnTo>
                      <a:lnTo>
                        <a:pt x="8565" y="603885"/>
                      </a:lnTo>
                      <a:close/>
                      <a:moveTo>
                        <a:pt x="8565" y="580073"/>
                      </a:moveTo>
                      <a:lnTo>
                        <a:pt x="0" y="580073"/>
                      </a:lnTo>
                      <a:lnTo>
                        <a:pt x="0" y="562928"/>
                      </a:lnTo>
                      <a:lnTo>
                        <a:pt x="8565" y="562928"/>
                      </a:lnTo>
                      <a:lnTo>
                        <a:pt x="8565" y="580073"/>
                      </a:lnTo>
                      <a:close/>
                      <a:moveTo>
                        <a:pt x="8565" y="554355"/>
                      </a:moveTo>
                      <a:lnTo>
                        <a:pt x="0" y="554355"/>
                      </a:lnTo>
                      <a:lnTo>
                        <a:pt x="0" y="545783"/>
                      </a:lnTo>
                      <a:lnTo>
                        <a:pt x="8565" y="545783"/>
                      </a:lnTo>
                      <a:lnTo>
                        <a:pt x="8565" y="554355"/>
                      </a:lnTo>
                      <a:close/>
                      <a:moveTo>
                        <a:pt x="8565" y="513397"/>
                      </a:moveTo>
                      <a:lnTo>
                        <a:pt x="0" y="513397"/>
                      </a:lnTo>
                      <a:lnTo>
                        <a:pt x="0" y="504825"/>
                      </a:lnTo>
                      <a:lnTo>
                        <a:pt x="8565" y="504825"/>
                      </a:lnTo>
                      <a:lnTo>
                        <a:pt x="8565" y="513397"/>
                      </a:lnTo>
                      <a:close/>
                      <a:moveTo>
                        <a:pt x="8565" y="489585"/>
                      </a:moveTo>
                      <a:lnTo>
                        <a:pt x="0" y="489585"/>
                      </a:lnTo>
                      <a:lnTo>
                        <a:pt x="0" y="472440"/>
                      </a:lnTo>
                      <a:lnTo>
                        <a:pt x="8565" y="472440"/>
                      </a:lnTo>
                      <a:lnTo>
                        <a:pt x="8565" y="489585"/>
                      </a:lnTo>
                      <a:close/>
                      <a:moveTo>
                        <a:pt x="8565" y="462915"/>
                      </a:moveTo>
                      <a:lnTo>
                        <a:pt x="0" y="462915"/>
                      </a:lnTo>
                      <a:lnTo>
                        <a:pt x="0" y="454343"/>
                      </a:lnTo>
                      <a:lnTo>
                        <a:pt x="8565" y="454343"/>
                      </a:lnTo>
                      <a:lnTo>
                        <a:pt x="8565" y="462915"/>
                      </a:lnTo>
                      <a:close/>
                      <a:moveTo>
                        <a:pt x="8565" y="421958"/>
                      </a:moveTo>
                      <a:lnTo>
                        <a:pt x="0" y="421958"/>
                      </a:lnTo>
                      <a:lnTo>
                        <a:pt x="0" y="413385"/>
                      </a:lnTo>
                      <a:lnTo>
                        <a:pt x="8565" y="413385"/>
                      </a:lnTo>
                      <a:lnTo>
                        <a:pt x="8565" y="421958"/>
                      </a:lnTo>
                      <a:close/>
                      <a:moveTo>
                        <a:pt x="8565" y="398145"/>
                      </a:moveTo>
                      <a:lnTo>
                        <a:pt x="0" y="398145"/>
                      </a:lnTo>
                      <a:lnTo>
                        <a:pt x="0" y="381000"/>
                      </a:lnTo>
                      <a:lnTo>
                        <a:pt x="8565" y="381000"/>
                      </a:lnTo>
                      <a:lnTo>
                        <a:pt x="8565" y="398145"/>
                      </a:lnTo>
                      <a:close/>
                      <a:moveTo>
                        <a:pt x="8565" y="372428"/>
                      </a:moveTo>
                      <a:lnTo>
                        <a:pt x="0" y="372428"/>
                      </a:lnTo>
                      <a:lnTo>
                        <a:pt x="0" y="363855"/>
                      </a:lnTo>
                      <a:lnTo>
                        <a:pt x="8565" y="363855"/>
                      </a:lnTo>
                      <a:lnTo>
                        <a:pt x="8565" y="372428"/>
                      </a:lnTo>
                      <a:close/>
                      <a:moveTo>
                        <a:pt x="8565" y="331470"/>
                      </a:moveTo>
                      <a:lnTo>
                        <a:pt x="0" y="331470"/>
                      </a:lnTo>
                      <a:lnTo>
                        <a:pt x="0" y="322897"/>
                      </a:lnTo>
                      <a:lnTo>
                        <a:pt x="8565" y="322897"/>
                      </a:lnTo>
                      <a:lnTo>
                        <a:pt x="8565" y="331470"/>
                      </a:lnTo>
                      <a:close/>
                      <a:moveTo>
                        <a:pt x="8565" y="307658"/>
                      </a:moveTo>
                      <a:lnTo>
                        <a:pt x="0" y="307658"/>
                      </a:lnTo>
                      <a:lnTo>
                        <a:pt x="0" y="290512"/>
                      </a:lnTo>
                      <a:lnTo>
                        <a:pt x="8565" y="290512"/>
                      </a:lnTo>
                      <a:lnTo>
                        <a:pt x="8565" y="307658"/>
                      </a:lnTo>
                      <a:close/>
                      <a:moveTo>
                        <a:pt x="8565" y="280987"/>
                      </a:moveTo>
                      <a:lnTo>
                        <a:pt x="0" y="280987"/>
                      </a:lnTo>
                      <a:lnTo>
                        <a:pt x="0" y="272415"/>
                      </a:lnTo>
                      <a:lnTo>
                        <a:pt x="8565" y="272415"/>
                      </a:lnTo>
                      <a:lnTo>
                        <a:pt x="8565" y="280987"/>
                      </a:lnTo>
                      <a:close/>
                      <a:moveTo>
                        <a:pt x="8565" y="240030"/>
                      </a:moveTo>
                      <a:lnTo>
                        <a:pt x="0" y="240030"/>
                      </a:lnTo>
                      <a:lnTo>
                        <a:pt x="0" y="231458"/>
                      </a:lnTo>
                      <a:lnTo>
                        <a:pt x="8565" y="231458"/>
                      </a:lnTo>
                      <a:lnTo>
                        <a:pt x="8565" y="240030"/>
                      </a:lnTo>
                      <a:close/>
                      <a:moveTo>
                        <a:pt x="8565" y="216218"/>
                      </a:moveTo>
                      <a:lnTo>
                        <a:pt x="0" y="216218"/>
                      </a:lnTo>
                      <a:lnTo>
                        <a:pt x="0" y="199072"/>
                      </a:lnTo>
                      <a:lnTo>
                        <a:pt x="8565" y="199072"/>
                      </a:lnTo>
                      <a:lnTo>
                        <a:pt x="8565" y="216218"/>
                      </a:lnTo>
                      <a:close/>
                      <a:moveTo>
                        <a:pt x="8565" y="190500"/>
                      </a:moveTo>
                      <a:lnTo>
                        <a:pt x="0" y="190500"/>
                      </a:lnTo>
                      <a:lnTo>
                        <a:pt x="0" y="181928"/>
                      </a:lnTo>
                      <a:lnTo>
                        <a:pt x="8565" y="181928"/>
                      </a:lnTo>
                      <a:lnTo>
                        <a:pt x="8565" y="190500"/>
                      </a:lnTo>
                      <a:close/>
                      <a:moveTo>
                        <a:pt x="8565" y="149543"/>
                      </a:moveTo>
                      <a:lnTo>
                        <a:pt x="0" y="149543"/>
                      </a:lnTo>
                      <a:lnTo>
                        <a:pt x="0" y="140970"/>
                      </a:lnTo>
                      <a:lnTo>
                        <a:pt x="8565" y="140970"/>
                      </a:lnTo>
                      <a:lnTo>
                        <a:pt x="8565" y="149543"/>
                      </a:lnTo>
                      <a:close/>
                      <a:moveTo>
                        <a:pt x="8565" y="125730"/>
                      </a:moveTo>
                      <a:lnTo>
                        <a:pt x="0" y="125730"/>
                      </a:lnTo>
                      <a:lnTo>
                        <a:pt x="0" y="108585"/>
                      </a:lnTo>
                      <a:lnTo>
                        <a:pt x="8565" y="108585"/>
                      </a:lnTo>
                      <a:lnTo>
                        <a:pt x="8565" y="125730"/>
                      </a:lnTo>
                      <a:close/>
                      <a:moveTo>
                        <a:pt x="8565" y="99060"/>
                      </a:moveTo>
                      <a:lnTo>
                        <a:pt x="0" y="99060"/>
                      </a:lnTo>
                      <a:lnTo>
                        <a:pt x="0" y="90487"/>
                      </a:lnTo>
                      <a:lnTo>
                        <a:pt x="8565" y="90487"/>
                      </a:lnTo>
                      <a:lnTo>
                        <a:pt x="8565" y="99060"/>
                      </a:lnTo>
                      <a:close/>
                      <a:moveTo>
                        <a:pt x="8565" y="58102"/>
                      </a:moveTo>
                      <a:lnTo>
                        <a:pt x="0" y="58102"/>
                      </a:lnTo>
                      <a:lnTo>
                        <a:pt x="0" y="49530"/>
                      </a:lnTo>
                      <a:lnTo>
                        <a:pt x="8565" y="49530"/>
                      </a:lnTo>
                      <a:lnTo>
                        <a:pt x="8565" y="58102"/>
                      </a:lnTo>
                      <a:close/>
                      <a:moveTo>
                        <a:pt x="8565" y="34290"/>
                      </a:moveTo>
                      <a:lnTo>
                        <a:pt x="0" y="34290"/>
                      </a:lnTo>
                      <a:lnTo>
                        <a:pt x="0" y="17145"/>
                      </a:lnTo>
                      <a:lnTo>
                        <a:pt x="8565" y="17145"/>
                      </a:lnTo>
                      <a:lnTo>
                        <a:pt x="8565" y="34290"/>
                      </a:lnTo>
                      <a:close/>
                      <a:moveTo>
                        <a:pt x="8565" y="8572"/>
                      </a:moveTo>
                      <a:lnTo>
                        <a:pt x="0" y="8572"/>
                      </a:lnTo>
                      <a:lnTo>
                        <a:pt x="0" y="0"/>
                      </a:lnTo>
                      <a:lnTo>
                        <a:pt x="8565" y="0"/>
                      </a:lnTo>
                      <a:lnTo>
                        <a:pt x="8565" y="857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p70"/>
                <p:cNvSpPr/>
                <p:nvPr/>
              </p:nvSpPr>
              <p:spPr>
                <a:xfrm>
                  <a:off x="8447535" y="1541145"/>
                  <a:ext cx="8564" cy="4762"/>
                </a:xfrm>
                <a:custGeom>
                  <a:rect b="b" l="l" r="r" t="t"/>
                  <a:pathLst>
                    <a:path extrusionOk="0" h="4762" w="8564">
                      <a:moveTo>
                        <a:pt x="0" y="0"/>
                      </a:moveTo>
                      <a:lnTo>
                        <a:pt x="8565" y="0"/>
                      </a:lnTo>
                      <a:lnTo>
                        <a:pt x="856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58" name="Google Shape;1258;p70"/>
              <p:cNvGrpSpPr/>
              <p:nvPr/>
            </p:nvGrpSpPr>
            <p:grpSpPr>
              <a:xfrm>
                <a:off x="9327548" y="952845"/>
                <a:ext cx="8565" cy="489584"/>
                <a:chOff x="8066873" y="1541145"/>
                <a:chExt cx="8565" cy="489584"/>
              </a:xfrm>
            </p:grpSpPr>
            <p:sp>
              <p:nvSpPr>
                <p:cNvPr id="1259" name="Google Shape;1259;p70"/>
                <p:cNvSpPr/>
                <p:nvPr/>
              </p:nvSpPr>
              <p:spPr>
                <a:xfrm>
                  <a:off x="8066874" y="2025967"/>
                  <a:ext cx="8564" cy="4762"/>
                </a:xfrm>
                <a:custGeom>
                  <a:rect b="b" l="l" r="r" t="t"/>
                  <a:pathLst>
                    <a:path extrusionOk="0" h="4762" w="8564">
                      <a:moveTo>
                        <a:pt x="0" y="0"/>
                      </a:moveTo>
                      <a:lnTo>
                        <a:pt x="8565" y="0"/>
                      </a:lnTo>
                      <a:lnTo>
                        <a:pt x="856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p70"/>
                <p:cNvSpPr/>
                <p:nvPr/>
              </p:nvSpPr>
              <p:spPr>
                <a:xfrm>
                  <a:off x="8066873" y="1972627"/>
                  <a:ext cx="8565" cy="37147"/>
                </a:xfrm>
                <a:custGeom>
                  <a:rect b="b" l="l" r="r" t="t"/>
                  <a:pathLst>
                    <a:path extrusionOk="0" h="37147" w="8565">
                      <a:moveTo>
                        <a:pt x="8565" y="37148"/>
                      </a:moveTo>
                      <a:lnTo>
                        <a:pt x="0" y="37148"/>
                      </a:lnTo>
                      <a:lnTo>
                        <a:pt x="0" y="18098"/>
                      </a:lnTo>
                      <a:lnTo>
                        <a:pt x="8565" y="18098"/>
                      </a:lnTo>
                      <a:lnTo>
                        <a:pt x="8565" y="37148"/>
                      </a:lnTo>
                      <a:close/>
                      <a:moveTo>
                        <a:pt x="8565" y="9525"/>
                      </a:moveTo>
                      <a:lnTo>
                        <a:pt x="0" y="9525"/>
                      </a:lnTo>
                      <a:lnTo>
                        <a:pt x="0" y="0"/>
                      </a:lnTo>
                      <a:lnTo>
                        <a:pt x="8565" y="0"/>
                      </a:lnTo>
                      <a:lnTo>
                        <a:pt x="8565" y="952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1" name="Google Shape;1261;p70"/>
                <p:cNvSpPr/>
                <p:nvPr/>
              </p:nvSpPr>
              <p:spPr>
                <a:xfrm>
                  <a:off x="8066873" y="1580197"/>
                  <a:ext cx="8565" cy="357187"/>
                </a:xfrm>
                <a:custGeom>
                  <a:rect b="b" l="l" r="r" t="t"/>
                  <a:pathLst>
                    <a:path extrusionOk="0" h="357187" w="8565">
                      <a:moveTo>
                        <a:pt x="8565" y="357188"/>
                      </a:moveTo>
                      <a:lnTo>
                        <a:pt x="0" y="357188"/>
                      </a:lnTo>
                      <a:lnTo>
                        <a:pt x="0" y="347663"/>
                      </a:lnTo>
                      <a:lnTo>
                        <a:pt x="8565" y="347663"/>
                      </a:lnTo>
                      <a:lnTo>
                        <a:pt x="8565" y="357188"/>
                      </a:lnTo>
                      <a:close/>
                      <a:moveTo>
                        <a:pt x="8565" y="331470"/>
                      </a:moveTo>
                      <a:lnTo>
                        <a:pt x="0" y="331470"/>
                      </a:lnTo>
                      <a:lnTo>
                        <a:pt x="0" y="312420"/>
                      </a:lnTo>
                      <a:lnTo>
                        <a:pt x="8565" y="312420"/>
                      </a:lnTo>
                      <a:lnTo>
                        <a:pt x="8565" y="331470"/>
                      </a:lnTo>
                      <a:close/>
                      <a:moveTo>
                        <a:pt x="8565" y="303848"/>
                      </a:moveTo>
                      <a:lnTo>
                        <a:pt x="0" y="303848"/>
                      </a:lnTo>
                      <a:lnTo>
                        <a:pt x="0" y="294323"/>
                      </a:lnTo>
                      <a:lnTo>
                        <a:pt x="8565" y="294323"/>
                      </a:lnTo>
                      <a:lnTo>
                        <a:pt x="8565" y="303848"/>
                      </a:lnTo>
                      <a:close/>
                      <a:moveTo>
                        <a:pt x="8565" y="259080"/>
                      </a:moveTo>
                      <a:lnTo>
                        <a:pt x="0" y="259080"/>
                      </a:lnTo>
                      <a:lnTo>
                        <a:pt x="0" y="249555"/>
                      </a:lnTo>
                      <a:lnTo>
                        <a:pt x="8565" y="249555"/>
                      </a:lnTo>
                      <a:lnTo>
                        <a:pt x="8565" y="259080"/>
                      </a:lnTo>
                      <a:close/>
                      <a:moveTo>
                        <a:pt x="8565" y="234315"/>
                      </a:moveTo>
                      <a:lnTo>
                        <a:pt x="0" y="234315"/>
                      </a:lnTo>
                      <a:lnTo>
                        <a:pt x="0" y="215265"/>
                      </a:lnTo>
                      <a:lnTo>
                        <a:pt x="8565" y="215265"/>
                      </a:lnTo>
                      <a:lnTo>
                        <a:pt x="8565" y="234315"/>
                      </a:lnTo>
                      <a:close/>
                      <a:moveTo>
                        <a:pt x="8565" y="205740"/>
                      </a:moveTo>
                      <a:lnTo>
                        <a:pt x="0" y="205740"/>
                      </a:lnTo>
                      <a:lnTo>
                        <a:pt x="0" y="196215"/>
                      </a:lnTo>
                      <a:lnTo>
                        <a:pt x="8565" y="196215"/>
                      </a:lnTo>
                      <a:lnTo>
                        <a:pt x="8565" y="205740"/>
                      </a:lnTo>
                      <a:close/>
                      <a:moveTo>
                        <a:pt x="8565" y="161925"/>
                      </a:moveTo>
                      <a:lnTo>
                        <a:pt x="0" y="161925"/>
                      </a:lnTo>
                      <a:lnTo>
                        <a:pt x="0" y="152400"/>
                      </a:lnTo>
                      <a:lnTo>
                        <a:pt x="8565" y="152400"/>
                      </a:lnTo>
                      <a:lnTo>
                        <a:pt x="8565" y="161925"/>
                      </a:lnTo>
                      <a:close/>
                      <a:moveTo>
                        <a:pt x="8565" y="136207"/>
                      </a:moveTo>
                      <a:lnTo>
                        <a:pt x="0" y="136207"/>
                      </a:lnTo>
                      <a:lnTo>
                        <a:pt x="0" y="117157"/>
                      </a:lnTo>
                      <a:lnTo>
                        <a:pt x="8565" y="117157"/>
                      </a:lnTo>
                      <a:lnTo>
                        <a:pt x="8565" y="136207"/>
                      </a:lnTo>
                      <a:close/>
                      <a:moveTo>
                        <a:pt x="8565" y="107632"/>
                      </a:moveTo>
                      <a:lnTo>
                        <a:pt x="0" y="107632"/>
                      </a:lnTo>
                      <a:lnTo>
                        <a:pt x="0" y="98107"/>
                      </a:lnTo>
                      <a:lnTo>
                        <a:pt x="8565" y="98107"/>
                      </a:lnTo>
                      <a:lnTo>
                        <a:pt x="8565" y="107632"/>
                      </a:lnTo>
                      <a:close/>
                      <a:moveTo>
                        <a:pt x="8565" y="63817"/>
                      </a:moveTo>
                      <a:lnTo>
                        <a:pt x="0" y="63817"/>
                      </a:lnTo>
                      <a:lnTo>
                        <a:pt x="0" y="54292"/>
                      </a:lnTo>
                      <a:lnTo>
                        <a:pt x="8565" y="54292"/>
                      </a:lnTo>
                      <a:lnTo>
                        <a:pt x="8565" y="63817"/>
                      </a:lnTo>
                      <a:close/>
                      <a:moveTo>
                        <a:pt x="8565" y="38100"/>
                      </a:moveTo>
                      <a:lnTo>
                        <a:pt x="0" y="38100"/>
                      </a:lnTo>
                      <a:lnTo>
                        <a:pt x="0" y="19050"/>
                      </a:lnTo>
                      <a:lnTo>
                        <a:pt x="8565" y="19050"/>
                      </a:lnTo>
                      <a:lnTo>
                        <a:pt x="8565" y="38100"/>
                      </a:lnTo>
                      <a:close/>
                      <a:moveTo>
                        <a:pt x="8565" y="9525"/>
                      </a:moveTo>
                      <a:lnTo>
                        <a:pt x="0" y="9525"/>
                      </a:lnTo>
                      <a:lnTo>
                        <a:pt x="0" y="0"/>
                      </a:lnTo>
                      <a:lnTo>
                        <a:pt x="8565" y="0"/>
                      </a:lnTo>
                      <a:lnTo>
                        <a:pt x="8565" y="952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2" name="Google Shape;1262;p70"/>
                <p:cNvSpPr/>
                <p:nvPr/>
              </p:nvSpPr>
              <p:spPr>
                <a:xfrm>
                  <a:off x="8066874" y="1541145"/>
                  <a:ext cx="8564" cy="4762"/>
                </a:xfrm>
                <a:custGeom>
                  <a:rect b="b" l="l" r="r" t="t"/>
                  <a:pathLst>
                    <a:path extrusionOk="0" h="4762" w="8564">
                      <a:moveTo>
                        <a:pt x="0" y="0"/>
                      </a:moveTo>
                      <a:lnTo>
                        <a:pt x="8565" y="0"/>
                      </a:lnTo>
                      <a:lnTo>
                        <a:pt x="856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63" name="Google Shape;1263;p70"/>
              <p:cNvGrpSpPr/>
              <p:nvPr/>
            </p:nvGrpSpPr>
            <p:grpSpPr>
              <a:xfrm>
                <a:off x="9785294" y="952845"/>
                <a:ext cx="5709" cy="768666"/>
                <a:chOff x="8524619" y="1541145"/>
                <a:chExt cx="5709" cy="768666"/>
              </a:xfrm>
            </p:grpSpPr>
            <p:sp>
              <p:nvSpPr>
                <p:cNvPr id="1264" name="Google Shape;1264;p70"/>
                <p:cNvSpPr/>
                <p:nvPr/>
              </p:nvSpPr>
              <p:spPr>
                <a:xfrm>
                  <a:off x="8525570" y="2307907"/>
                  <a:ext cx="4758" cy="1904"/>
                </a:xfrm>
                <a:custGeom>
                  <a:rect b="b" l="l" r="r" t="t"/>
                  <a:pathLst>
                    <a:path extrusionOk="0" h="1904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5" name="Google Shape;1265;p70"/>
                <p:cNvSpPr/>
                <p:nvPr/>
              </p:nvSpPr>
              <p:spPr>
                <a:xfrm>
                  <a:off x="8524619" y="2286952"/>
                  <a:ext cx="4758" cy="19050"/>
                </a:xfrm>
                <a:custGeom>
                  <a:rect b="b" l="l" r="r" t="t"/>
                  <a:pathLst>
                    <a:path extrusionOk="0" h="19050" w="4758">
                      <a:moveTo>
                        <a:pt x="4758" y="19050"/>
                      </a:moveTo>
                      <a:lnTo>
                        <a:pt x="0" y="19050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19050"/>
                      </a:lnTo>
                      <a:close/>
                      <a:moveTo>
                        <a:pt x="4758" y="3810"/>
                      </a:moveTo>
                      <a:lnTo>
                        <a:pt x="0" y="3810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381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6" name="Google Shape;1266;p70"/>
                <p:cNvSpPr/>
                <p:nvPr/>
              </p:nvSpPr>
              <p:spPr>
                <a:xfrm>
                  <a:off x="8524619" y="1550669"/>
                  <a:ext cx="4758" cy="729614"/>
                </a:xfrm>
                <a:custGeom>
                  <a:rect b="b" l="l" r="r" t="t"/>
                  <a:pathLst>
                    <a:path extrusionOk="0" h="729614" w="4758">
                      <a:moveTo>
                        <a:pt x="4758" y="729615"/>
                      </a:moveTo>
                      <a:lnTo>
                        <a:pt x="0" y="729615"/>
                      </a:lnTo>
                      <a:lnTo>
                        <a:pt x="0" y="725805"/>
                      </a:lnTo>
                      <a:lnTo>
                        <a:pt x="4758" y="725805"/>
                      </a:lnTo>
                      <a:lnTo>
                        <a:pt x="4758" y="729615"/>
                      </a:lnTo>
                      <a:close/>
                      <a:moveTo>
                        <a:pt x="4758" y="722948"/>
                      </a:moveTo>
                      <a:lnTo>
                        <a:pt x="0" y="722948"/>
                      </a:lnTo>
                      <a:lnTo>
                        <a:pt x="0" y="719138"/>
                      </a:lnTo>
                      <a:lnTo>
                        <a:pt x="4758" y="719138"/>
                      </a:lnTo>
                      <a:lnTo>
                        <a:pt x="4758" y="722948"/>
                      </a:lnTo>
                      <a:close/>
                      <a:moveTo>
                        <a:pt x="4758" y="707708"/>
                      </a:moveTo>
                      <a:lnTo>
                        <a:pt x="0" y="707708"/>
                      </a:lnTo>
                      <a:lnTo>
                        <a:pt x="0" y="703898"/>
                      </a:lnTo>
                      <a:lnTo>
                        <a:pt x="4758" y="703898"/>
                      </a:lnTo>
                      <a:lnTo>
                        <a:pt x="4758" y="707708"/>
                      </a:lnTo>
                      <a:close/>
                      <a:moveTo>
                        <a:pt x="4758" y="697230"/>
                      </a:moveTo>
                      <a:lnTo>
                        <a:pt x="0" y="697230"/>
                      </a:lnTo>
                      <a:lnTo>
                        <a:pt x="0" y="693420"/>
                      </a:lnTo>
                      <a:lnTo>
                        <a:pt x="4758" y="693420"/>
                      </a:lnTo>
                      <a:lnTo>
                        <a:pt x="4758" y="697230"/>
                      </a:lnTo>
                      <a:close/>
                      <a:moveTo>
                        <a:pt x="4758" y="690563"/>
                      </a:moveTo>
                      <a:lnTo>
                        <a:pt x="0" y="690563"/>
                      </a:lnTo>
                      <a:lnTo>
                        <a:pt x="0" y="686753"/>
                      </a:lnTo>
                      <a:lnTo>
                        <a:pt x="4758" y="686753"/>
                      </a:lnTo>
                      <a:lnTo>
                        <a:pt x="4758" y="690563"/>
                      </a:lnTo>
                      <a:close/>
                      <a:moveTo>
                        <a:pt x="4758" y="676275"/>
                      </a:moveTo>
                      <a:lnTo>
                        <a:pt x="0" y="676275"/>
                      </a:lnTo>
                      <a:lnTo>
                        <a:pt x="0" y="672465"/>
                      </a:lnTo>
                      <a:lnTo>
                        <a:pt x="4758" y="672465"/>
                      </a:lnTo>
                      <a:lnTo>
                        <a:pt x="4758" y="676275"/>
                      </a:lnTo>
                      <a:close/>
                      <a:moveTo>
                        <a:pt x="4758" y="665798"/>
                      </a:moveTo>
                      <a:lnTo>
                        <a:pt x="0" y="665798"/>
                      </a:lnTo>
                      <a:lnTo>
                        <a:pt x="0" y="661988"/>
                      </a:lnTo>
                      <a:lnTo>
                        <a:pt x="4758" y="661988"/>
                      </a:lnTo>
                      <a:lnTo>
                        <a:pt x="4758" y="665798"/>
                      </a:lnTo>
                      <a:close/>
                      <a:moveTo>
                        <a:pt x="4758" y="659130"/>
                      </a:moveTo>
                      <a:lnTo>
                        <a:pt x="0" y="659130"/>
                      </a:lnTo>
                      <a:lnTo>
                        <a:pt x="0" y="655320"/>
                      </a:lnTo>
                      <a:lnTo>
                        <a:pt x="4758" y="655320"/>
                      </a:lnTo>
                      <a:lnTo>
                        <a:pt x="4758" y="659130"/>
                      </a:lnTo>
                      <a:close/>
                      <a:moveTo>
                        <a:pt x="4758" y="643890"/>
                      </a:moveTo>
                      <a:lnTo>
                        <a:pt x="0" y="643890"/>
                      </a:lnTo>
                      <a:lnTo>
                        <a:pt x="0" y="640080"/>
                      </a:lnTo>
                      <a:lnTo>
                        <a:pt x="4758" y="640080"/>
                      </a:lnTo>
                      <a:lnTo>
                        <a:pt x="4758" y="643890"/>
                      </a:lnTo>
                      <a:close/>
                      <a:moveTo>
                        <a:pt x="4758" y="633413"/>
                      </a:moveTo>
                      <a:lnTo>
                        <a:pt x="0" y="633413"/>
                      </a:lnTo>
                      <a:lnTo>
                        <a:pt x="0" y="629603"/>
                      </a:lnTo>
                      <a:lnTo>
                        <a:pt x="4758" y="629603"/>
                      </a:lnTo>
                      <a:lnTo>
                        <a:pt x="4758" y="633413"/>
                      </a:lnTo>
                      <a:close/>
                      <a:moveTo>
                        <a:pt x="4758" y="626745"/>
                      </a:moveTo>
                      <a:lnTo>
                        <a:pt x="0" y="626745"/>
                      </a:lnTo>
                      <a:lnTo>
                        <a:pt x="0" y="622935"/>
                      </a:lnTo>
                      <a:lnTo>
                        <a:pt x="4758" y="622935"/>
                      </a:lnTo>
                      <a:lnTo>
                        <a:pt x="4758" y="626745"/>
                      </a:lnTo>
                      <a:close/>
                      <a:moveTo>
                        <a:pt x="4758" y="612458"/>
                      </a:moveTo>
                      <a:lnTo>
                        <a:pt x="0" y="612458"/>
                      </a:lnTo>
                      <a:lnTo>
                        <a:pt x="0" y="608648"/>
                      </a:lnTo>
                      <a:lnTo>
                        <a:pt x="4758" y="608648"/>
                      </a:lnTo>
                      <a:lnTo>
                        <a:pt x="4758" y="612458"/>
                      </a:lnTo>
                      <a:close/>
                      <a:moveTo>
                        <a:pt x="4758" y="601028"/>
                      </a:moveTo>
                      <a:lnTo>
                        <a:pt x="0" y="601028"/>
                      </a:lnTo>
                      <a:lnTo>
                        <a:pt x="0" y="597218"/>
                      </a:lnTo>
                      <a:lnTo>
                        <a:pt x="4758" y="597218"/>
                      </a:lnTo>
                      <a:lnTo>
                        <a:pt x="4758" y="601028"/>
                      </a:lnTo>
                      <a:close/>
                      <a:moveTo>
                        <a:pt x="4758" y="595313"/>
                      </a:moveTo>
                      <a:lnTo>
                        <a:pt x="0" y="595313"/>
                      </a:lnTo>
                      <a:lnTo>
                        <a:pt x="0" y="591503"/>
                      </a:lnTo>
                      <a:lnTo>
                        <a:pt x="4758" y="591503"/>
                      </a:lnTo>
                      <a:lnTo>
                        <a:pt x="4758" y="595313"/>
                      </a:lnTo>
                      <a:close/>
                      <a:moveTo>
                        <a:pt x="4758" y="580073"/>
                      </a:moveTo>
                      <a:lnTo>
                        <a:pt x="0" y="580073"/>
                      </a:lnTo>
                      <a:lnTo>
                        <a:pt x="0" y="576263"/>
                      </a:lnTo>
                      <a:lnTo>
                        <a:pt x="4758" y="576263"/>
                      </a:lnTo>
                      <a:lnTo>
                        <a:pt x="4758" y="580073"/>
                      </a:lnTo>
                      <a:close/>
                      <a:moveTo>
                        <a:pt x="4758" y="569595"/>
                      </a:moveTo>
                      <a:lnTo>
                        <a:pt x="0" y="569595"/>
                      </a:lnTo>
                      <a:lnTo>
                        <a:pt x="0" y="565785"/>
                      </a:lnTo>
                      <a:lnTo>
                        <a:pt x="4758" y="565785"/>
                      </a:lnTo>
                      <a:lnTo>
                        <a:pt x="4758" y="569595"/>
                      </a:lnTo>
                      <a:close/>
                      <a:moveTo>
                        <a:pt x="4758" y="562928"/>
                      </a:moveTo>
                      <a:lnTo>
                        <a:pt x="0" y="562928"/>
                      </a:lnTo>
                      <a:lnTo>
                        <a:pt x="0" y="559118"/>
                      </a:lnTo>
                      <a:lnTo>
                        <a:pt x="4758" y="559118"/>
                      </a:lnTo>
                      <a:lnTo>
                        <a:pt x="4758" y="562928"/>
                      </a:lnTo>
                      <a:close/>
                      <a:moveTo>
                        <a:pt x="4758" y="547688"/>
                      </a:moveTo>
                      <a:lnTo>
                        <a:pt x="0" y="547688"/>
                      </a:lnTo>
                      <a:lnTo>
                        <a:pt x="0" y="543878"/>
                      </a:lnTo>
                      <a:lnTo>
                        <a:pt x="4758" y="543878"/>
                      </a:lnTo>
                      <a:lnTo>
                        <a:pt x="4758" y="547688"/>
                      </a:lnTo>
                      <a:close/>
                      <a:moveTo>
                        <a:pt x="4758" y="537210"/>
                      </a:moveTo>
                      <a:lnTo>
                        <a:pt x="0" y="537210"/>
                      </a:lnTo>
                      <a:lnTo>
                        <a:pt x="0" y="533400"/>
                      </a:lnTo>
                      <a:lnTo>
                        <a:pt x="4758" y="533400"/>
                      </a:lnTo>
                      <a:lnTo>
                        <a:pt x="4758" y="537210"/>
                      </a:lnTo>
                      <a:close/>
                      <a:moveTo>
                        <a:pt x="4758" y="530543"/>
                      </a:moveTo>
                      <a:lnTo>
                        <a:pt x="0" y="530543"/>
                      </a:lnTo>
                      <a:lnTo>
                        <a:pt x="0" y="526733"/>
                      </a:lnTo>
                      <a:lnTo>
                        <a:pt x="4758" y="526733"/>
                      </a:lnTo>
                      <a:lnTo>
                        <a:pt x="4758" y="530543"/>
                      </a:lnTo>
                      <a:close/>
                      <a:moveTo>
                        <a:pt x="4758" y="516255"/>
                      </a:moveTo>
                      <a:lnTo>
                        <a:pt x="0" y="516255"/>
                      </a:lnTo>
                      <a:lnTo>
                        <a:pt x="0" y="512445"/>
                      </a:lnTo>
                      <a:lnTo>
                        <a:pt x="4758" y="512445"/>
                      </a:lnTo>
                      <a:lnTo>
                        <a:pt x="4758" y="516255"/>
                      </a:lnTo>
                      <a:close/>
                      <a:moveTo>
                        <a:pt x="4758" y="504825"/>
                      </a:moveTo>
                      <a:lnTo>
                        <a:pt x="0" y="504825"/>
                      </a:lnTo>
                      <a:lnTo>
                        <a:pt x="0" y="501015"/>
                      </a:lnTo>
                      <a:lnTo>
                        <a:pt x="4758" y="501015"/>
                      </a:lnTo>
                      <a:lnTo>
                        <a:pt x="4758" y="504825"/>
                      </a:lnTo>
                      <a:close/>
                      <a:moveTo>
                        <a:pt x="4758" y="499110"/>
                      </a:moveTo>
                      <a:lnTo>
                        <a:pt x="0" y="499110"/>
                      </a:lnTo>
                      <a:lnTo>
                        <a:pt x="0" y="495300"/>
                      </a:lnTo>
                      <a:lnTo>
                        <a:pt x="4758" y="495300"/>
                      </a:lnTo>
                      <a:lnTo>
                        <a:pt x="4758" y="499110"/>
                      </a:lnTo>
                      <a:close/>
                      <a:moveTo>
                        <a:pt x="4758" y="483870"/>
                      </a:moveTo>
                      <a:lnTo>
                        <a:pt x="0" y="483870"/>
                      </a:lnTo>
                      <a:lnTo>
                        <a:pt x="0" y="480060"/>
                      </a:lnTo>
                      <a:lnTo>
                        <a:pt x="4758" y="480060"/>
                      </a:lnTo>
                      <a:lnTo>
                        <a:pt x="4758" y="483870"/>
                      </a:lnTo>
                      <a:close/>
                      <a:moveTo>
                        <a:pt x="4758" y="473393"/>
                      </a:moveTo>
                      <a:lnTo>
                        <a:pt x="0" y="473393"/>
                      </a:lnTo>
                      <a:lnTo>
                        <a:pt x="0" y="468630"/>
                      </a:lnTo>
                      <a:lnTo>
                        <a:pt x="4758" y="468630"/>
                      </a:lnTo>
                      <a:lnTo>
                        <a:pt x="4758" y="473393"/>
                      </a:lnTo>
                      <a:close/>
                      <a:moveTo>
                        <a:pt x="4758" y="466725"/>
                      </a:moveTo>
                      <a:lnTo>
                        <a:pt x="0" y="466725"/>
                      </a:lnTo>
                      <a:lnTo>
                        <a:pt x="0" y="462915"/>
                      </a:lnTo>
                      <a:lnTo>
                        <a:pt x="4758" y="462915"/>
                      </a:lnTo>
                      <a:lnTo>
                        <a:pt x="4758" y="466725"/>
                      </a:lnTo>
                      <a:close/>
                      <a:moveTo>
                        <a:pt x="4758" y="451485"/>
                      </a:moveTo>
                      <a:lnTo>
                        <a:pt x="0" y="451485"/>
                      </a:lnTo>
                      <a:lnTo>
                        <a:pt x="0" y="447675"/>
                      </a:lnTo>
                      <a:lnTo>
                        <a:pt x="4758" y="447675"/>
                      </a:lnTo>
                      <a:lnTo>
                        <a:pt x="4758" y="451485"/>
                      </a:lnTo>
                      <a:close/>
                      <a:moveTo>
                        <a:pt x="4758" y="441008"/>
                      </a:moveTo>
                      <a:lnTo>
                        <a:pt x="0" y="441008"/>
                      </a:lnTo>
                      <a:lnTo>
                        <a:pt x="0" y="437197"/>
                      </a:lnTo>
                      <a:lnTo>
                        <a:pt x="4758" y="437197"/>
                      </a:lnTo>
                      <a:lnTo>
                        <a:pt x="4758" y="441008"/>
                      </a:lnTo>
                      <a:close/>
                      <a:moveTo>
                        <a:pt x="4758" y="434340"/>
                      </a:moveTo>
                      <a:lnTo>
                        <a:pt x="0" y="434340"/>
                      </a:lnTo>
                      <a:lnTo>
                        <a:pt x="0" y="430530"/>
                      </a:lnTo>
                      <a:lnTo>
                        <a:pt x="4758" y="430530"/>
                      </a:lnTo>
                      <a:lnTo>
                        <a:pt x="4758" y="434340"/>
                      </a:lnTo>
                      <a:close/>
                      <a:moveTo>
                        <a:pt x="4758" y="420053"/>
                      </a:moveTo>
                      <a:lnTo>
                        <a:pt x="0" y="420053"/>
                      </a:lnTo>
                      <a:lnTo>
                        <a:pt x="0" y="416243"/>
                      </a:lnTo>
                      <a:lnTo>
                        <a:pt x="4758" y="416243"/>
                      </a:lnTo>
                      <a:lnTo>
                        <a:pt x="4758" y="420053"/>
                      </a:lnTo>
                      <a:close/>
                      <a:moveTo>
                        <a:pt x="4758" y="409575"/>
                      </a:moveTo>
                      <a:lnTo>
                        <a:pt x="0" y="409575"/>
                      </a:lnTo>
                      <a:lnTo>
                        <a:pt x="0" y="405765"/>
                      </a:lnTo>
                      <a:lnTo>
                        <a:pt x="4758" y="405765"/>
                      </a:lnTo>
                      <a:lnTo>
                        <a:pt x="4758" y="409575"/>
                      </a:lnTo>
                      <a:close/>
                      <a:moveTo>
                        <a:pt x="4758" y="402908"/>
                      </a:moveTo>
                      <a:lnTo>
                        <a:pt x="0" y="402908"/>
                      </a:lnTo>
                      <a:lnTo>
                        <a:pt x="0" y="399097"/>
                      </a:lnTo>
                      <a:lnTo>
                        <a:pt x="4758" y="399097"/>
                      </a:lnTo>
                      <a:lnTo>
                        <a:pt x="4758" y="402908"/>
                      </a:lnTo>
                      <a:close/>
                      <a:moveTo>
                        <a:pt x="4758" y="387668"/>
                      </a:moveTo>
                      <a:lnTo>
                        <a:pt x="0" y="387668"/>
                      </a:lnTo>
                      <a:lnTo>
                        <a:pt x="0" y="383858"/>
                      </a:lnTo>
                      <a:lnTo>
                        <a:pt x="4758" y="383858"/>
                      </a:lnTo>
                      <a:lnTo>
                        <a:pt x="4758" y="387668"/>
                      </a:lnTo>
                      <a:close/>
                      <a:moveTo>
                        <a:pt x="4758" y="377190"/>
                      </a:moveTo>
                      <a:lnTo>
                        <a:pt x="0" y="377190"/>
                      </a:lnTo>
                      <a:lnTo>
                        <a:pt x="0" y="373380"/>
                      </a:lnTo>
                      <a:lnTo>
                        <a:pt x="4758" y="373380"/>
                      </a:lnTo>
                      <a:lnTo>
                        <a:pt x="4758" y="377190"/>
                      </a:lnTo>
                      <a:close/>
                      <a:moveTo>
                        <a:pt x="4758" y="370522"/>
                      </a:moveTo>
                      <a:lnTo>
                        <a:pt x="0" y="370522"/>
                      </a:lnTo>
                      <a:lnTo>
                        <a:pt x="0" y="366713"/>
                      </a:lnTo>
                      <a:lnTo>
                        <a:pt x="4758" y="366713"/>
                      </a:lnTo>
                      <a:lnTo>
                        <a:pt x="4758" y="370522"/>
                      </a:lnTo>
                      <a:close/>
                      <a:moveTo>
                        <a:pt x="4758" y="356235"/>
                      </a:moveTo>
                      <a:lnTo>
                        <a:pt x="0" y="356235"/>
                      </a:lnTo>
                      <a:lnTo>
                        <a:pt x="0" y="352425"/>
                      </a:lnTo>
                      <a:lnTo>
                        <a:pt x="4758" y="352425"/>
                      </a:lnTo>
                      <a:lnTo>
                        <a:pt x="4758" y="356235"/>
                      </a:lnTo>
                      <a:close/>
                      <a:moveTo>
                        <a:pt x="4758" y="344805"/>
                      </a:moveTo>
                      <a:lnTo>
                        <a:pt x="0" y="344805"/>
                      </a:lnTo>
                      <a:lnTo>
                        <a:pt x="0" y="340995"/>
                      </a:lnTo>
                      <a:lnTo>
                        <a:pt x="4758" y="340995"/>
                      </a:lnTo>
                      <a:lnTo>
                        <a:pt x="4758" y="344805"/>
                      </a:lnTo>
                      <a:close/>
                      <a:moveTo>
                        <a:pt x="4758" y="339090"/>
                      </a:moveTo>
                      <a:lnTo>
                        <a:pt x="0" y="339090"/>
                      </a:lnTo>
                      <a:lnTo>
                        <a:pt x="0" y="335280"/>
                      </a:lnTo>
                      <a:lnTo>
                        <a:pt x="4758" y="335280"/>
                      </a:lnTo>
                      <a:lnTo>
                        <a:pt x="4758" y="339090"/>
                      </a:lnTo>
                      <a:close/>
                      <a:moveTo>
                        <a:pt x="4758" y="323850"/>
                      </a:moveTo>
                      <a:lnTo>
                        <a:pt x="0" y="323850"/>
                      </a:lnTo>
                      <a:lnTo>
                        <a:pt x="0" y="320040"/>
                      </a:lnTo>
                      <a:lnTo>
                        <a:pt x="4758" y="320040"/>
                      </a:lnTo>
                      <a:lnTo>
                        <a:pt x="4758" y="323850"/>
                      </a:lnTo>
                      <a:close/>
                      <a:moveTo>
                        <a:pt x="4758" y="313372"/>
                      </a:moveTo>
                      <a:lnTo>
                        <a:pt x="0" y="313372"/>
                      </a:lnTo>
                      <a:lnTo>
                        <a:pt x="0" y="309563"/>
                      </a:lnTo>
                      <a:lnTo>
                        <a:pt x="4758" y="309563"/>
                      </a:lnTo>
                      <a:lnTo>
                        <a:pt x="4758" y="313372"/>
                      </a:lnTo>
                      <a:close/>
                      <a:moveTo>
                        <a:pt x="4758" y="306705"/>
                      </a:moveTo>
                      <a:lnTo>
                        <a:pt x="0" y="306705"/>
                      </a:lnTo>
                      <a:lnTo>
                        <a:pt x="0" y="302895"/>
                      </a:lnTo>
                      <a:lnTo>
                        <a:pt x="4758" y="302895"/>
                      </a:lnTo>
                      <a:lnTo>
                        <a:pt x="4758" y="306705"/>
                      </a:lnTo>
                      <a:close/>
                      <a:moveTo>
                        <a:pt x="4758" y="291465"/>
                      </a:moveTo>
                      <a:lnTo>
                        <a:pt x="0" y="291465"/>
                      </a:lnTo>
                      <a:lnTo>
                        <a:pt x="0" y="287655"/>
                      </a:lnTo>
                      <a:lnTo>
                        <a:pt x="4758" y="287655"/>
                      </a:lnTo>
                      <a:lnTo>
                        <a:pt x="4758" y="291465"/>
                      </a:lnTo>
                      <a:close/>
                      <a:moveTo>
                        <a:pt x="4758" y="280988"/>
                      </a:moveTo>
                      <a:lnTo>
                        <a:pt x="0" y="280988"/>
                      </a:lnTo>
                      <a:lnTo>
                        <a:pt x="0" y="277178"/>
                      </a:lnTo>
                      <a:lnTo>
                        <a:pt x="4758" y="277178"/>
                      </a:lnTo>
                      <a:lnTo>
                        <a:pt x="4758" y="280988"/>
                      </a:lnTo>
                      <a:close/>
                      <a:moveTo>
                        <a:pt x="4758" y="274320"/>
                      </a:moveTo>
                      <a:lnTo>
                        <a:pt x="0" y="274320"/>
                      </a:lnTo>
                      <a:lnTo>
                        <a:pt x="0" y="270510"/>
                      </a:lnTo>
                      <a:lnTo>
                        <a:pt x="4758" y="270510"/>
                      </a:lnTo>
                      <a:lnTo>
                        <a:pt x="4758" y="274320"/>
                      </a:lnTo>
                      <a:close/>
                      <a:moveTo>
                        <a:pt x="4758" y="260033"/>
                      </a:moveTo>
                      <a:lnTo>
                        <a:pt x="0" y="260033"/>
                      </a:lnTo>
                      <a:lnTo>
                        <a:pt x="0" y="256222"/>
                      </a:lnTo>
                      <a:lnTo>
                        <a:pt x="4758" y="256222"/>
                      </a:lnTo>
                      <a:lnTo>
                        <a:pt x="4758" y="260033"/>
                      </a:lnTo>
                      <a:close/>
                      <a:moveTo>
                        <a:pt x="4758" y="248603"/>
                      </a:moveTo>
                      <a:lnTo>
                        <a:pt x="0" y="248603"/>
                      </a:lnTo>
                      <a:lnTo>
                        <a:pt x="0" y="244793"/>
                      </a:lnTo>
                      <a:lnTo>
                        <a:pt x="4758" y="244793"/>
                      </a:lnTo>
                      <a:lnTo>
                        <a:pt x="4758" y="248603"/>
                      </a:lnTo>
                      <a:close/>
                      <a:moveTo>
                        <a:pt x="4758" y="242888"/>
                      </a:moveTo>
                      <a:lnTo>
                        <a:pt x="0" y="242888"/>
                      </a:lnTo>
                      <a:lnTo>
                        <a:pt x="0" y="239078"/>
                      </a:lnTo>
                      <a:lnTo>
                        <a:pt x="4758" y="239078"/>
                      </a:lnTo>
                      <a:lnTo>
                        <a:pt x="4758" y="242888"/>
                      </a:lnTo>
                      <a:close/>
                      <a:moveTo>
                        <a:pt x="4758" y="227647"/>
                      </a:moveTo>
                      <a:lnTo>
                        <a:pt x="0" y="227647"/>
                      </a:lnTo>
                      <a:lnTo>
                        <a:pt x="0" y="223838"/>
                      </a:lnTo>
                      <a:lnTo>
                        <a:pt x="4758" y="223838"/>
                      </a:lnTo>
                      <a:lnTo>
                        <a:pt x="4758" y="227647"/>
                      </a:lnTo>
                      <a:close/>
                      <a:moveTo>
                        <a:pt x="4758" y="217170"/>
                      </a:moveTo>
                      <a:lnTo>
                        <a:pt x="0" y="217170"/>
                      </a:lnTo>
                      <a:lnTo>
                        <a:pt x="0" y="213360"/>
                      </a:lnTo>
                      <a:lnTo>
                        <a:pt x="4758" y="213360"/>
                      </a:lnTo>
                      <a:lnTo>
                        <a:pt x="4758" y="217170"/>
                      </a:lnTo>
                      <a:close/>
                      <a:moveTo>
                        <a:pt x="4758" y="210503"/>
                      </a:moveTo>
                      <a:lnTo>
                        <a:pt x="0" y="210503"/>
                      </a:lnTo>
                      <a:lnTo>
                        <a:pt x="0" y="206693"/>
                      </a:lnTo>
                      <a:lnTo>
                        <a:pt x="4758" y="206693"/>
                      </a:lnTo>
                      <a:lnTo>
                        <a:pt x="4758" y="210503"/>
                      </a:lnTo>
                      <a:close/>
                      <a:moveTo>
                        <a:pt x="4758" y="195263"/>
                      </a:moveTo>
                      <a:lnTo>
                        <a:pt x="0" y="195263"/>
                      </a:lnTo>
                      <a:lnTo>
                        <a:pt x="0" y="191453"/>
                      </a:lnTo>
                      <a:lnTo>
                        <a:pt x="4758" y="191453"/>
                      </a:lnTo>
                      <a:lnTo>
                        <a:pt x="4758" y="195263"/>
                      </a:lnTo>
                      <a:close/>
                      <a:moveTo>
                        <a:pt x="4758" y="184785"/>
                      </a:moveTo>
                      <a:lnTo>
                        <a:pt x="0" y="184785"/>
                      </a:lnTo>
                      <a:lnTo>
                        <a:pt x="0" y="180975"/>
                      </a:lnTo>
                      <a:lnTo>
                        <a:pt x="4758" y="180975"/>
                      </a:lnTo>
                      <a:lnTo>
                        <a:pt x="4758" y="184785"/>
                      </a:lnTo>
                      <a:close/>
                      <a:moveTo>
                        <a:pt x="4758" y="179070"/>
                      </a:moveTo>
                      <a:lnTo>
                        <a:pt x="0" y="179070"/>
                      </a:lnTo>
                      <a:lnTo>
                        <a:pt x="0" y="175260"/>
                      </a:lnTo>
                      <a:lnTo>
                        <a:pt x="4758" y="175260"/>
                      </a:lnTo>
                      <a:lnTo>
                        <a:pt x="4758" y="179070"/>
                      </a:lnTo>
                      <a:close/>
                      <a:moveTo>
                        <a:pt x="4758" y="163830"/>
                      </a:moveTo>
                      <a:lnTo>
                        <a:pt x="0" y="163830"/>
                      </a:lnTo>
                      <a:lnTo>
                        <a:pt x="0" y="160020"/>
                      </a:lnTo>
                      <a:lnTo>
                        <a:pt x="4758" y="160020"/>
                      </a:lnTo>
                      <a:lnTo>
                        <a:pt x="4758" y="163830"/>
                      </a:lnTo>
                      <a:close/>
                      <a:moveTo>
                        <a:pt x="4758" y="153353"/>
                      </a:moveTo>
                      <a:lnTo>
                        <a:pt x="0" y="153353"/>
                      </a:lnTo>
                      <a:lnTo>
                        <a:pt x="0" y="149543"/>
                      </a:lnTo>
                      <a:lnTo>
                        <a:pt x="4758" y="149543"/>
                      </a:lnTo>
                      <a:lnTo>
                        <a:pt x="4758" y="153353"/>
                      </a:lnTo>
                      <a:close/>
                      <a:moveTo>
                        <a:pt x="4758" y="146685"/>
                      </a:moveTo>
                      <a:lnTo>
                        <a:pt x="0" y="146685"/>
                      </a:lnTo>
                      <a:lnTo>
                        <a:pt x="0" y="142875"/>
                      </a:lnTo>
                      <a:lnTo>
                        <a:pt x="4758" y="142875"/>
                      </a:lnTo>
                      <a:lnTo>
                        <a:pt x="4758" y="146685"/>
                      </a:lnTo>
                      <a:close/>
                      <a:moveTo>
                        <a:pt x="4758" y="131445"/>
                      </a:moveTo>
                      <a:lnTo>
                        <a:pt x="0" y="131445"/>
                      </a:lnTo>
                      <a:lnTo>
                        <a:pt x="0" y="127635"/>
                      </a:lnTo>
                      <a:lnTo>
                        <a:pt x="4758" y="127635"/>
                      </a:lnTo>
                      <a:lnTo>
                        <a:pt x="4758" y="131445"/>
                      </a:lnTo>
                      <a:close/>
                      <a:moveTo>
                        <a:pt x="4758" y="120968"/>
                      </a:moveTo>
                      <a:lnTo>
                        <a:pt x="0" y="120968"/>
                      </a:lnTo>
                      <a:lnTo>
                        <a:pt x="0" y="117157"/>
                      </a:lnTo>
                      <a:lnTo>
                        <a:pt x="4758" y="117157"/>
                      </a:lnTo>
                      <a:lnTo>
                        <a:pt x="4758" y="120968"/>
                      </a:lnTo>
                      <a:close/>
                      <a:moveTo>
                        <a:pt x="4758" y="114300"/>
                      </a:moveTo>
                      <a:lnTo>
                        <a:pt x="0" y="114300"/>
                      </a:lnTo>
                      <a:lnTo>
                        <a:pt x="0" y="110490"/>
                      </a:lnTo>
                      <a:lnTo>
                        <a:pt x="4758" y="110490"/>
                      </a:lnTo>
                      <a:lnTo>
                        <a:pt x="4758" y="114300"/>
                      </a:lnTo>
                      <a:close/>
                      <a:moveTo>
                        <a:pt x="4758" y="100013"/>
                      </a:moveTo>
                      <a:lnTo>
                        <a:pt x="0" y="100013"/>
                      </a:lnTo>
                      <a:lnTo>
                        <a:pt x="0" y="96203"/>
                      </a:lnTo>
                      <a:lnTo>
                        <a:pt x="4758" y="96203"/>
                      </a:lnTo>
                      <a:lnTo>
                        <a:pt x="4758" y="100013"/>
                      </a:lnTo>
                      <a:close/>
                      <a:moveTo>
                        <a:pt x="4758" y="88582"/>
                      </a:moveTo>
                      <a:lnTo>
                        <a:pt x="0" y="88582"/>
                      </a:lnTo>
                      <a:lnTo>
                        <a:pt x="0" y="84773"/>
                      </a:lnTo>
                      <a:lnTo>
                        <a:pt x="4758" y="84773"/>
                      </a:lnTo>
                      <a:lnTo>
                        <a:pt x="4758" y="88582"/>
                      </a:lnTo>
                      <a:close/>
                      <a:moveTo>
                        <a:pt x="4758" y="82868"/>
                      </a:moveTo>
                      <a:lnTo>
                        <a:pt x="0" y="82868"/>
                      </a:lnTo>
                      <a:lnTo>
                        <a:pt x="0" y="78105"/>
                      </a:lnTo>
                      <a:lnTo>
                        <a:pt x="4758" y="78105"/>
                      </a:lnTo>
                      <a:lnTo>
                        <a:pt x="4758" y="82868"/>
                      </a:lnTo>
                      <a:close/>
                      <a:moveTo>
                        <a:pt x="4758" y="67628"/>
                      </a:moveTo>
                      <a:lnTo>
                        <a:pt x="0" y="67628"/>
                      </a:lnTo>
                      <a:lnTo>
                        <a:pt x="0" y="63818"/>
                      </a:lnTo>
                      <a:lnTo>
                        <a:pt x="4758" y="63818"/>
                      </a:lnTo>
                      <a:lnTo>
                        <a:pt x="4758" y="67628"/>
                      </a:lnTo>
                      <a:close/>
                      <a:moveTo>
                        <a:pt x="4758" y="57150"/>
                      </a:moveTo>
                      <a:lnTo>
                        <a:pt x="0" y="57150"/>
                      </a:lnTo>
                      <a:lnTo>
                        <a:pt x="0" y="53340"/>
                      </a:lnTo>
                      <a:lnTo>
                        <a:pt x="4758" y="53340"/>
                      </a:lnTo>
                      <a:lnTo>
                        <a:pt x="4758" y="57150"/>
                      </a:lnTo>
                      <a:close/>
                      <a:moveTo>
                        <a:pt x="4758" y="50482"/>
                      </a:moveTo>
                      <a:lnTo>
                        <a:pt x="0" y="50482"/>
                      </a:lnTo>
                      <a:lnTo>
                        <a:pt x="0" y="46673"/>
                      </a:lnTo>
                      <a:lnTo>
                        <a:pt x="4758" y="46673"/>
                      </a:lnTo>
                      <a:lnTo>
                        <a:pt x="4758" y="50482"/>
                      </a:lnTo>
                      <a:close/>
                      <a:moveTo>
                        <a:pt x="4758" y="35243"/>
                      </a:moveTo>
                      <a:lnTo>
                        <a:pt x="0" y="35243"/>
                      </a:lnTo>
                      <a:lnTo>
                        <a:pt x="0" y="31432"/>
                      </a:lnTo>
                      <a:lnTo>
                        <a:pt x="4758" y="31432"/>
                      </a:lnTo>
                      <a:lnTo>
                        <a:pt x="4758" y="35243"/>
                      </a:lnTo>
                      <a:close/>
                      <a:moveTo>
                        <a:pt x="4758" y="24765"/>
                      </a:moveTo>
                      <a:lnTo>
                        <a:pt x="0" y="24765"/>
                      </a:lnTo>
                      <a:lnTo>
                        <a:pt x="0" y="20955"/>
                      </a:lnTo>
                      <a:lnTo>
                        <a:pt x="4758" y="20955"/>
                      </a:lnTo>
                      <a:lnTo>
                        <a:pt x="4758" y="24765"/>
                      </a:lnTo>
                      <a:close/>
                      <a:moveTo>
                        <a:pt x="4758" y="18098"/>
                      </a:moveTo>
                      <a:lnTo>
                        <a:pt x="0" y="18098"/>
                      </a:lnTo>
                      <a:lnTo>
                        <a:pt x="0" y="14288"/>
                      </a:lnTo>
                      <a:lnTo>
                        <a:pt x="4758" y="14288"/>
                      </a:lnTo>
                      <a:lnTo>
                        <a:pt x="4758" y="18098"/>
                      </a:lnTo>
                      <a:close/>
                      <a:moveTo>
                        <a:pt x="4758" y="3810"/>
                      </a:moveTo>
                      <a:lnTo>
                        <a:pt x="0" y="3810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381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7" name="Google Shape;1267;p70"/>
                <p:cNvSpPr/>
                <p:nvPr/>
              </p:nvSpPr>
              <p:spPr>
                <a:xfrm>
                  <a:off x="8525570" y="1541145"/>
                  <a:ext cx="4758" cy="1905"/>
                </a:xfrm>
                <a:custGeom>
                  <a:rect b="b" l="l" r="r" t="t"/>
                  <a:pathLst>
                    <a:path extrusionOk="0" h="1905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68" name="Google Shape;1268;p70"/>
              <p:cNvGrpSpPr/>
              <p:nvPr/>
            </p:nvGrpSpPr>
            <p:grpSpPr>
              <a:xfrm>
                <a:off x="9434134" y="952845"/>
                <a:ext cx="4758" cy="791526"/>
                <a:chOff x="8173459" y="1541145"/>
                <a:chExt cx="4758" cy="791526"/>
              </a:xfrm>
            </p:grpSpPr>
            <p:sp>
              <p:nvSpPr>
                <p:cNvPr id="1269" name="Google Shape;1269;p70"/>
                <p:cNvSpPr/>
                <p:nvPr/>
              </p:nvSpPr>
              <p:spPr>
                <a:xfrm>
                  <a:off x="8173459" y="2330767"/>
                  <a:ext cx="4758" cy="1904"/>
                </a:xfrm>
                <a:custGeom>
                  <a:rect b="b" l="l" r="r" t="t"/>
                  <a:pathLst>
                    <a:path extrusionOk="0" h="1904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0" name="Google Shape;1270;p70"/>
                <p:cNvSpPr/>
                <p:nvPr/>
              </p:nvSpPr>
              <p:spPr>
                <a:xfrm>
                  <a:off x="8173459" y="2308859"/>
                  <a:ext cx="4758" cy="20002"/>
                </a:xfrm>
                <a:custGeom>
                  <a:rect b="b" l="l" r="r" t="t"/>
                  <a:pathLst>
                    <a:path extrusionOk="0" h="20002" w="4758">
                      <a:moveTo>
                        <a:pt x="4758" y="20003"/>
                      </a:moveTo>
                      <a:lnTo>
                        <a:pt x="0" y="20003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20003"/>
                      </a:lnTo>
                      <a:close/>
                      <a:moveTo>
                        <a:pt x="4758" y="4763"/>
                      </a:moveTo>
                      <a:lnTo>
                        <a:pt x="0" y="4763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47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1" name="Google Shape;1271;p70"/>
                <p:cNvSpPr/>
                <p:nvPr/>
              </p:nvSpPr>
              <p:spPr>
                <a:xfrm>
                  <a:off x="8173459" y="1549717"/>
                  <a:ext cx="4758" cy="752474"/>
                </a:xfrm>
                <a:custGeom>
                  <a:rect b="b" l="l" r="r" t="t"/>
                  <a:pathLst>
                    <a:path extrusionOk="0" h="752474" w="4758">
                      <a:moveTo>
                        <a:pt x="4758" y="752475"/>
                      </a:moveTo>
                      <a:lnTo>
                        <a:pt x="0" y="752475"/>
                      </a:lnTo>
                      <a:lnTo>
                        <a:pt x="0" y="747712"/>
                      </a:lnTo>
                      <a:lnTo>
                        <a:pt x="4758" y="747712"/>
                      </a:lnTo>
                      <a:lnTo>
                        <a:pt x="4758" y="752475"/>
                      </a:lnTo>
                      <a:close/>
                      <a:moveTo>
                        <a:pt x="4758" y="745808"/>
                      </a:moveTo>
                      <a:lnTo>
                        <a:pt x="0" y="745808"/>
                      </a:lnTo>
                      <a:lnTo>
                        <a:pt x="0" y="741045"/>
                      </a:lnTo>
                      <a:lnTo>
                        <a:pt x="4758" y="741045"/>
                      </a:lnTo>
                      <a:lnTo>
                        <a:pt x="4758" y="745808"/>
                      </a:lnTo>
                      <a:close/>
                      <a:moveTo>
                        <a:pt x="4758" y="730567"/>
                      </a:moveTo>
                      <a:lnTo>
                        <a:pt x="0" y="730567"/>
                      </a:lnTo>
                      <a:lnTo>
                        <a:pt x="0" y="726758"/>
                      </a:lnTo>
                      <a:lnTo>
                        <a:pt x="4758" y="726758"/>
                      </a:lnTo>
                      <a:lnTo>
                        <a:pt x="4758" y="730567"/>
                      </a:lnTo>
                      <a:close/>
                      <a:moveTo>
                        <a:pt x="4758" y="720090"/>
                      </a:moveTo>
                      <a:lnTo>
                        <a:pt x="0" y="720090"/>
                      </a:lnTo>
                      <a:lnTo>
                        <a:pt x="0" y="715328"/>
                      </a:lnTo>
                      <a:lnTo>
                        <a:pt x="4758" y="715328"/>
                      </a:lnTo>
                      <a:lnTo>
                        <a:pt x="4758" y="720090"/>
                      </a:lnTo>
                      <a:close/>
                      <a:moveTo>
                        <a:pt x="4758" y="713423"/>
                      </a:moveTo>
                      <a:lnTo>
                        <a:pt x="0" y="713423"/>
                      </a:lnTo>
                      <a:lnTo>
                        <a:pt x="0" y="708660"/>
                      </a:lnTo>
                      <a:lnTo>
                        <a:pt x="4758" y="708660"/>
                      </a:lnTo>
                      <a:lnTo>
                        <a:pt x="4758" y="713423"/>
                      </a:lnTo>
                      <a:close/>
                      <a:moveTo>
                        <a:pt x="4758" y="698183"/>
                      </a:moveTo>
                      <a:lnTo>
                        <a:pt x="0" y="698183"/>
                      </a:lnTo>
                      <a:lnTo>
                        <a:pt x="0" y="693420"/>
                      </a:lnTo>
                      <a:lnTo>
                        <a:pt x="4758" y="693420"/>
                      </a:lnTo>
                      <a:lnTo>
                        <a:pt x="4758" y="698183"/>
                      </a:lnTo>
                      <a:close/>
                      <a:moveTo>
                        <a:pt x="4758" y="686753"/>
                      </a:moveTo>
                      <a:lnTo>
                        <a:pt x="0" y="686753"/>
                      </a:lnTo>
                      <a:lnTo>
                        <a:pt x="0" y="681990"/>
                      </a:lnTo>
                      <a:lnTo>
                        <a:pt x="4758" y="681990"/>
                      </a:lnTo>
                      <a:lnTo>
                        <a:pt x="4758" y="686753"/>
                      </a:lnTo>
                      <a:close/>
                      <a:moveTo>
                        <a:pt x="4758" y="680085"/>
                      </a:moveTo>
                      <a:lnTo>
                        <a:pt x="0" y="680085"/>
                      </a:lnTo>
                      <a:lnTo>
                        <a:pt x="0" y="675323"/>
                      </a:lnTo>
                      <a:lnTo>
                        <a:pt x="4758" y="675323"/>
                      </a:lnTo>
                      <a:lnTo>
                        <a:pt x="4758" y="680085"/>
                      </a:lnTo>
                      <a:close/>
                      <a:moveTo>
                        <a:pt x="4758" y="664845"/>
                      </a:moveTo>
                      <a:lnTo>
                        <a:pt x="0" y="664845"/>
                      </a:lnTo>
                      <a:lnTo>
                        <a:pt x="0" y="660083"/>
                      </a:lnTo>
                      <a:lnTo>
                        <a:pt x="4758" y="660083"/>
                      </a:lnTo>
                      <a:lnTo>
                        <a:pt x="4758" y="664845"/>
                      </a:lnTo>
                      <a:close/>
                      <a:moveTo>
                        <a:pt x="4758" y="653415"/>
                      </a:moveTo>
                      <a:lnTo>
                        <a:pt x="0" y="653415"/>
                      </a:lnTo>
                      <a:lnTo>
                        <a:pt x="0" y="648653"/>
                      </a:lnTo>
                      <a:lnTo>
                        <a:pt x="4758" y="648653"/>
                      </a:lnTo>
                      <a:lnTo>
                        <a:pt x="4758" y="653415"/>
                      </a:lnTo>
                      <a:close/>
                      <a:moveTo>
                        <a:pt x="4758" y="646748"/>
                      </a:moveTo>
                      <a:lnTo>
                        <a:pt x="0" y="646748"/>
                      </a:lnTo>
                      <a:lnTo>
                        <a:pt x="0" y="641985"/>
                      </a:lnTo>
                      <a:lnTo>
                        <a:pt x="4758" y="641985"/>
                      </a:lnTo>
                      <a:lnTo>
                        <a:pt x="4758" y="646748"/>
                      </a:lnTo>
                      <a:close/>
                      <a:moveTo>
                        <a:pt x="4758" y="631508"/>
                      </a:moveTo>
                      <a:lnTo>
                        <a:pt x="0" y="631508"/>
                      </a:lnTo>
                      <a:lnTo>
                        <a:pt x="0" y="626745"/>
                      </a:lnTo>
                      <a:lnTo>
                        <a:pt x="4758" y="626745"/>
                      </a:lnTo>
                      <a:lnTo>
                        <a:pt x="4758" y="631508"/>
                      </a:lnTo>
                      <a:close/>
                      <a:moveTo>
                        <a:pt x="4758" y="621030"/>
                      </a:moveTo>
                      <a:lnTo>
                        <a:pt x="0" y="621030"/>
                      </a:lnTo>
                      <a:lnTo>
                        <a:pt x="0" y="616268"/>
                      </a:lnTo>
                      <a:lnTo>
                        <a:pt x="4758" y="616268"/>
                      </a:lnTo>
                      <a:lnTo>
                        <a:pt x="4758" y="621030"/>
                      </a:lnTo>
                      <a:close/>
                      <a:moveTo>
                        <a:pt x="4758" y="614362"/>
                      </a:moveTo>
                      <a:lnTo>
                        <a:pt x="0" y="614362"/>
                      </a:lnTo>
                      <a:lnTo>
                        <a:pt x="0" y="609600"/>
                      </a:lnTo>
                      <a:lnTo>
                        <a:pt x="4758" y="609600"/>
                      </a:lnTo>
                      <a:lnTo>
                        <a:pt x="4758" y="614362"/>
                      </a:lnTo>
                      <a:close/>
                      <a:moveTo>
                        <a:pt x="4758" y="599123"/>
                      </a:moveTo>
                      <a:lnTo>
                        <a:pt x="0" y="599123"/>
                      </a:lnTo>
                      <a:lnTo>
                        <a:pt x="0" y="594360"/>
                      </a:lnTo>
                      <a:lnTo>
                        <a:pt x="4758" y="594360"/>
                      </a:lnTo>
                      <a:lnTo>
                        <a:pt x="4758" y="599123"/>
                      </a:lnTo>
                      <a:close/>
                      <a:moveTo>
                        <a:pt x="4758" y="587693"/>
                      </a:moveTo>
                      <a:lnTo>
                        <a:pt x="0" y="587693"/>
                      </a:lnTo>
                      <a:lnTo>
                        <a:pt x="0" y="583883"/>
                      </a:lnTo>
                      <a:lnTo>
                        <a:pt x="4758" y="583883"/>
                      </a:lnTo>
                      <a:lnTo>
                        <a:pt x="4758" y="587693"/>
                      </a:lnTo>
                      <a:close/>
                      <a:moveTo>
                        <a:pt x="4758" y="581025"/>
                      </a:moveTo>
                      <a:lnTo>
                        <a:pt x="0" y="581025"/>
                      </a:lnTo>
                      <a:lnTo>
                        <a:pt x="0" y="576262"/>
                      </a:lnTo>
                      <a:lnTo>
                        <a:pt x="4758" y="576262"/>
                      </a:lnTo>
                      <a:lnTo>
                        <a:pt x="4758" y="581025"/>
                      </a:lnTo>
                      <a:close/>
                      <a:moveTo>
                        <a:pt x="4758" y="565785"/>
                      </a:moveTo>
                      <a:lnTo>
                        <a:pt x="0" y="565785"/>
                      </a:lnTo>
                      <a:lnTo>
                        <a:pt x="0" y="561023"/>
                      </a:lnTo>
                      <a:lnTo>
                        <a:pt x="4758" y="561023"/>
                      </a:lnTo>
                      <a:lnTo>
                        <a:pt x="4758" y="565785"/>
                      </a:lnTo>
                      <a:close/>
                      <a:moveTo>
                        <a:pt x="4758" y="554355"/>
                      </a:moveTo>
                      <a:lnTo>
                        <a:pt x="0" y="554355"/>
                      </a:lnTo>
                      <a:lnTo>
                        <a:pt x="0" y="549593"/>
                      </a:lnTo>
                      <a:lnTo>
                        <a:pt x="4758" y="549593"/>
                      </a:lnTo>
                      <a:lnTo>
                        <a:pt x="4758" y="554355"/>
                      </a:lnTo>
                      <a:close/>
                      <a:moveTo>
                        <a:pt x="4758" y="548640"/>
                      </a:moveTo>
                      <a:lnTo>
                        <a:pt x="0" y="548640"/>
                      </a:lnTo>
                      <a:lnTo>
                        <a:pt x="0" y="543878"/>
                      </a:lnTo>
                      <a:lnTo>
                        <a:pt x="4758" y="543878"/>
                      </a:lnTo>
                      <a:lnTo>
                        <a:pt x="4758" y="548640"/>
                      </a:lnTo>
                      <a:close/>
                      <a:moveTo>
                        <a:pt x="4758" y="532448"/>
                      </a:moveTo>
                      <a:lnTo>
                        <a:pt x="0" y="532448"/>
                      </a:lnTo>
                      <a:lnTo>
                        <a:pt x="0" y="527685"/>
                      </a:lnTo>
                      <a:lnTo>
                        <a:pt x="4758" y="527685"/>
                      </a:lnTo>
                      <a:lnTo>
                        <a:pt x="4758" y="532448"/>
                      </a:lnTo>
                      <a:close/>
                      <a:moveTo>
                        <a:pt x="4758" y="521970"/>
                      </a:moveTo>
                      <a:lnTo>
                        <a:pt x="0" y="521970"/>
                      </a:lnTo>
                      <a:lnTo>
                        <a:pt x="0" y="517208"/>
                      </a:lnTo>
                      <a:lnTo>
                        <a:pt x="4758" y="517208"/>
                      </a:lnTo>
                      <a:lnTo>
                        <a:pt x="4758" y="521970"/>
                      </a:lnTo>
                      <a:close/>
                      <a:moveTo>
                        <a:pt x="4758" y="515303"/>
                      </a:moveTo>
                      <a:lnTo>
                        <a:pt x="0" y="515303"/>
                      </a:lnTo>
                      <a:lnTo>
                        <a:pt x="0" y="510540"/>
                      </a:lnTo>
                      <a:lnTo>
                        <a:pt x="4758" y="510540"/>
                      </a:lnTo>
                      <a:lnTo>
                        <a:pt x="4758" y="515303"/>
                      </a:lnTo>
                      <a:close/>
                      <a:moveTo>
                        <a:pt x="4758" y="500062"/>
                      </a:moveTo>
                      <a:lnTo>
                        <a:pt x="0" y="500062"/>
                      </a:lnTo>
                      <a:lnTo>
                        <a:pt x="0" y="495300"/>
                      </a:lnTo>
                      <a:lnTo>
                        <a:pt x="4758" y="495300"/>
                      </a:lnTo>
                      <a:lnTo>
                        <a:pt x="4758" y="500062"/>
                      </a:lnTo>
                      <a:close/>
                      <a:moveTo>
                        <a:pt x="4758" y="488633"/>
                      </a:moveTo>
                      <a:lnTo>
                        <a:pt x="0" y="488633"/>
                      </a:lnTo>
                      <a:lnTo>
                        <a:pt x="0" y="483870"/>
                      </a:lnTo>
                      <a:lnTo>
                        <a:pt x="4758" y="483870"/>
                      </a:lnTo>
                      <a:lnTo>
                        <a:pt x="4758" y="488633"/>
                      </a:lnTo>
                      <a:close/>
                      <a:moveTo>
                        <a:pt x="4758" y="481965"/>
                      </a:moveTo>
                      <a:lnTo>
                        <a:pt x="0" y="481965"/>
                      </a:lnTo>
                      <a:lnTo>
                        <a:pt x="0" y="477203"/>
                      </a:lnTo>
                      <a:lnTo>
                        <a:pt x="4758" y="477203"/>
                      </a:lnTo>
                      <a:lnTo>
                        <a:pt x="4758" y="481965"/>
                      </a:lnTo>
                      <a:close/>
                      <a:moveTo>
                        <a:pt x="4758" y="466725"/>
                      </a:moveTo>
                      <a:lnTo>
                        <a:pt x="0" y="466725"/>
                      </a:lnTo>
                      <a:lnTo>
                        <a:pt x="0" y="461962"/>
                      </a:lnTo>
                      <a:lnTo>
                        <a:pt x="4758" y="461962"/>
                      </a:lnTo>
                      <a:lnTo>
                        <a:pt x="4758" y="466725"/>
                      </a:lnTo>
                      <a:close/>
                      <a:moveTo>
                        <a:pt x="4758" y="456247"/>
                      </a:moveTo>
                      <a:lnTo>
                        <a:pt x="0" y="456247"/>
                      </a:lnTo>
                      <a:lnTo>
                        <a:pt x="0" y="451485"/>
                      </a:lnTo>
                      <a:lnTo>
                        <a:pt x="4758" y="451485"/>
                      </a:lnTo>
                      <a:lnTo>
                        <a:pt x="4758" y="456247"/>
                      </a:lnTo>
                      <a:close/>
                      <a:moveTo>
                        <a:pt x="4758" y="449580"/>
                      </a:moveTo>
                      <a:lnTo>
                        <a:pt x="0" y="449580"/>
                      </a:lnTo>
                      <a:lnTo>
                        <a:pt x="0" y="444818"/>
                      </a:lnTo>
                      <a:lnTo>
                        <a:pt x="4758" y="444818"/>
                      </a:lnTo>
                      <a:lnTo>
                        <a:pt x="4758" y="449580"/>
                      </a:lnTo>
                      <a:close/>
                      <a:moveTo>
                        <a:pt x="4758" y="433387"/>
                      </a:moveTo>
                      <a:lnTo>
                        <a:pt x="0" y="433387"/>
                      </a:lnTo>
                      <a:lnTo>
                        <a:pt x="0" y="428625"/>
                      </a:lnTo>
                      <a:lnTo>
                        <a:pt x="4758" y="428625"/>
                      </a:lnTo>
                      <a:lnTo>
                        <a:pt x="4758" y="433387"/>
                      </a:lnTo>
                      <a:close/>
                      <a:moveTo>
                        <a:pt x="4758" y="422910"/>
                      </a:moveTo>
                      <a:lnTo>
                        <a:pt x="0" y="422910"/>
                      </a:lnTo>
                      <a:lnTo>
                        <a:pt x="0" y="418147"/>
                      </a:lnTo>
                      <a:lnTo>
                        <a:pt x="4758" y="418147"/>
                      </a:lnTo>
                      <a:lnTo>
                        <a:pt x="4758" y="422910"/>
                      </a:lnTo>
                      <a:close/>
                      <a:moveTo>
                        <a:pt x="4758" y="416243"/>
                      </a:moveTo>
                      <a:lnTo>
                        <a:pt x="0" y="416243"/>
                      </a:lnTo>
                      <a:lnTo>
                        <a:pt x="0" y="411480"/>
                      </a:lnTo>
                      <a:lnTo>
                        <a:pt x="4758" y="411480"/>
                      </a:lnTo>
                      <a:lnTo>
                        <a:pt x="4758" y="416243"/>
                      </a:lnTo>
                      <a:close/>
                      <a:moveTo>
                        <a:pt x="4758" y="401003"/>
                      </a:moveTo>
                      <a:lnTo>
                        <a:pt x="0" y="401003"/>
                      </a:lnTo>
                      <a:lnTo>
                        <a:pt x="0" y="396240"/>
                      </a:lnTo>
                      <a:lnTo>
                        <a:pt x="4758" y="396240"/>
                      </a:lnTo>
                      <a:lnTo>
                        <a:pt x="4758" y="401003"/>
                      </a:lnTo>
                      <a:close/>
                      <a:moveTo>
                        <a:pt x="4758" y="389572"/>
                      </a:moveTo>
                      <a:lnTo>
                        <a:pt x="0" y="389572"/>
                      </a:lnTo>
                      <a:lnTo>
                        <a:pt x="0" y="384810"/>
                      </a:lnTo>
                      <a:lnTo>
                        <a:pt x="4758" y="384810"/>
                      </a:lnTo>
                      <a:lnTo>
                        <a:pt x="4758" y="389572"/>
                      </a:lnTo>
                      <a:close/>
                      <a:moveTo>
                        <a:pt x="4758" y="382905"/>
                      </a:moveTo>
                      <a:lnTo>
                        <a:pt x="0" y="382905"/>
                      </a:lnTo>
                      <a:lnTo>
                        <a:pt x="0" y="378143"/>
                      </a:lnTo>
                      <a:lnTo>
                        <a:pt x="4758" y="378143"/>
                      </a:lnTo>
                      <a:lnTo>
                        <a:pt x="4758" y="382905"/>
                      </a:lnTo>
                      <a:close/>
                      <a:moveTo>
                        <a:pt x="4758" y="367665"/>
                      </a:moveTo>
                      <a:lnTo>
                        <a:pt x="0" y="367665"/>
                      </a:lnTo>
                      <a:lnTo>
                        <a:pt x="0" y="362903"/>
                      </a:lnTo>
                      <a:lnTo>
                        <a:pt x="4758" y="362903"/>
                      </a:lnTo>
                      <a:lnTo>
                        <a:pt x="4758" y="367665"/>
                      </a:lnTo>
                      <a:close/>
                      <a:moveTo>
                        <a:pt x="4758" y="357187"/>
                      </a:moveTo>
                      <a:lnTo>
                        <a:pt x="0" y="357187"/>
                      </a:lnTo>
                      <a:lnTo>
                        <a:pt x="0" y="352425"/>
                      </a:lnTo>
                      <a:lnTo>
                        <a:pt x="4758" y="352425"/>
                      </a:lnTo>
                      <a:lnTo>
                        <a:pt x="4758" y="357187"/>
                      </a:lnTo>
                      <a:close/>
                      <a:moveTo>
                        <a:pt x="4758" y="350520"/>
                      </a:moveTo>
                      <a:lnTo>
                        <a:pt x="0" y="350520"/>
                      </a:lnTo>
                      <a:lnTo>
                        <a:pt x="0" y="345758"/>
                      </a:lnTo>
                      <a:lnTo>
                        <a:pt x="4758" y="345758"/>
                      </a:lnTo>
                      <a:lnTo>
                        <a:pt x="4758" y="350520"/>
                      </a:lnTo>
                      <a:close/>
                      <a:moveTo>
                        <a:pt x="4758" y="335280"/>
                      </a:moveTo>
                      <a:lnTo>
                        <a:pt x="0" y="335280"/>
                      </a:lnTo>
                      <a:lnTo>
                        <a:pt x="0" y="330518"/>
                      </a:lnTo>
                      <a:lnTo>
                        <a:pt x="4758" y="330518"/>
                      </a:lnTo>
                      <a:lnTo>
                        <a:pt x="4758" y="335280"/>
                      </a:lnTo>
                      <a:close/>
                      <a:moveTo>
                        <a:pt x="4758" y="323850"/>
                      </a:moveTo>
                      <a:lnTo>
                        <a:pt x="0" y="323850"/>
                      </a:lnTo>
                      <a:lnTo>
                        <a:pt x="0" y="319087"/>
                      </a:lnTo>
                      <a:lnTo>
                        <a:pt x="4758" y="319087"/>
                      </a:lnTo>
                      <a:lnTo>
                        <a:pt x="4758" y="323850"/>
                      </a:lnTo>
                      <a:close/>
                      <a:moveTo>
                        <a:pt x="4758" y="317183"/>
                      </a:moveTo>
                      <a:lnTo>
                        <a:pt x="0" y="317183"/>
                      </a:lnTo>
                      <a:lnTo>
                        <a:pt x="0" y="312420"/>
                      </a:lnTo>
                      <a:lnTo>
                        <a:pt x="4758" y="312420"/>
                      </a:lnTo>
                      <a:lnTo>
                        <a:pt x="4758" y="317183"/>
                      </a:lnTo>
                      <a:close/>
                      <a:moveTo>
                        <a:pt x="4758" y="301943"/>
                      </a:moveTo>
                      <a:lnTo>
                        <a:pt x="0" y="301943"/>
                      </a:lnTo>
                      <a:lnTo>
                        <a:pt x="0" y="297180"/>
                      </a:lnTo>
                      <a:lnTo>
                        <a:pt x="4758" y="297180"/>
                      </a:lnTo>
                      <a:lnTo>
                        <a:pt x="4758" y="301943"/>
                      </a:lnTo>
                      <a:close/>
                      <a:moveTo>
                        <a:pt x="4758" y="290512"/>
                      </a:moveTo>
                      <a:lnTo>
                        <a:pt x="0" y="290512"/>
                      </a:lnTo>
                      <a:lnTo>
                        <a:pt x="0" y="285750"/>
                      </a:lnTo>
                      <a:lnTo>
                        <a:pt x="4758" y="285750"/>
                      </a:lnTo>
                      <a:lnTo>
                        <a:pt x="4758" y="290512"/>
                      </a:lnTo>
                      <a:close/>
                      <a:moveTo>
                        <a:pt x="4758" y="283845"/>
                      </a:moveTo>
                      <a:lnTo>
                        <a:pt x="0" y="283845"/>
                      </a:lnTo>
                      <a:lnTo>
                        <a:pt x="0" y="279083"/>
                      </a:lnTo>
                      <a:lnTo>
                        <a:pt x="4758" y="279083"/>
                      </a:lnTo>
                      <a:lnTo>
                        <a:pt x="4758" y="283845"/>
                      </a:lnTo>
                      <a:close/>
                      <a:moveTo>
                        <a:pt x="4758" y="268605"/>
                      </a:moveTo>
                      <a:lnTo>
                        <a:pt x="0" y="268605"/>
                      </a:lnTo>
                      <a:lnTo>
                        <a:pt x="0" y="263843"/>
                      </a:lnTo>
                      <a:lnTo>
                        <a:pt x="4758" y="263843"/>
                      </a:lnTo>
                      <a:lnTo>
                        <a:pt x="4758" y="268605"/>
                      </a:lnTo>
                      <a:close/>
                      <a:moveTo>
                        <a:pt x="4758" y="258128"/>
                      </a:moveTo>
                      <a:lnTo>
                        <a:pt x="0" y="258128"/>
                      </a:lnTo>
                      <a:lnTo>
                        <a:pt x="0" y="253365"/>
                      </a:lnTo>
                      <a:lnTo>
                        <a:pt x="4758" y="253365"/>
                      </a:lnTo>
                      <a:lnTo>
                        <a:pt x="4758" y="258128"/>
                      </a:lnTo>
                      <a:close/>
                      <a:moveTo>
                        <a:pt x="4758" y="251460"/>
                      </a:moveTo>
                      <a:lnTo>
                        <a:pt x="0" y="251460"/>
                      </a:lnTo>
                      <a:lnTo>
                        <a:pt x="0" y="246697"/>
                      </a:lnTo>
                      <a:lnTo>
                        <a:pt x="4758" y="246697"/>
                      </a:lnTo>
                      <a:lnTo>
                        <a:pt x="4758" y="251460"/>
                      </a:lnTo>
                      <a:close/>
                      <a:moveTo>
                        <a:pt x="4758" y="236220"/>
                      </a:moveTo>
                      <a:lnTo>
                        <a:pt x="0" y="236220"/>
                      </a:lnTo>
                      <a:lnTo>
                        <a:pt x="0" y="231458"/>
                      </a:lnTo>
                      <a:lnTo>
                        <a:pt x="4758" y="231458"/>
                      </a:lnTo>
                      <a:lnTo>
                        <a:pt x="4758" y="236220"/>
                      </a:lnTo>
                      <a:close/>
                      <a:moveTo>
                        <a:pt x="4758" y="224790"/>
                      </a:moveTo>
                      <a:lnTo>
                        <a:pt x="0" y="224790"/>
                      </a:lnTo>
                      <a:lnTo>
                        <a:pt x="0" y="220028"/>
                      </a:lnTo>
                      <a:lnTo>
                        <a:pt x="4758" y="220028"/>
                      </a:lnTo>
                      <a:lnTo>
                        <a:pt x="4758" y="224790"/>
                      </a:lnTo>
                      <a:close/>
                      <a:moveTo>
                        <a:pt x="4758" y="218122"/>
                      </a:moveTo>
                      <a:lnTo>
                        <a:pt x="0" y="218122"/>
                      </a:lnTo>
                      <a:lnTo>
                        <a:pt x="0" y="213360"/>
                      </a:lnTo>
                      <a:lnTo>
                        <a:pt x="4758" y="213360"/>
                      </a:lnTo>
                      <a:lnTo>
                        <a:pt x="4758" y="218122"/>
                      </a:lnTo>
                      <a:close/>
                      <a:moveTo>
                        <a:pt x="4758" y="202883"/>
                      </a:moveTo>
                      <a:lnTo>
                        <a:pt x="0" y="202883"/>
                      </a:lnTo>
                      <a:lnTo>
                        <a:pt x="0" y="198120"/>
                      </a:lnTo>
                      <a:lnTo>
                        <a:pt x="4758" y="198120"/>
                      </a:lnTo>
                      <a:lnTo>
                        <a:pt x="4758" y="202883"/>
                      </a:lnTo>
                      <a:close/>
                      <a:moveTo>
                        <a:pt x="4758" y="191453"/>
                      </a:moveTo>
                      <a:lnTo>
                        <a:pt x="0" y="191453"/>
                      </a:lnTo>
                      <a:lnTo>
                        <a:pt x="0" y="186690"/>
                      </a:lnTo>
                      <a:lnTo>
                        <a:pt x="4758" y="186690"/>
                      </a:lnTo>
                      <a:lnTo>
                        <a:pt x="4758" y="191453"/>
                      </a:lnTo>
                      <a:close/>
                      <a:moveTo>
                        <a:pt x="4758" y="184785"/>
                      </a:moveTo>
                      <a:lnTo>
                        <a:pt x="0" y="184785"/>
                      </a:lnTo>
                      <a:lnTo>
                        <a:pt x="0" y="180022"/>
                      </a:lnTo>
                      <a:lnTo>
                        <a:pt x="4758" y="180022"/>
                      </a:lnTo>
                      <a:lnTo>
                        <a:pt x="4758" y="184785"/>
                      </a:lnTo>
                      <a:close/>
                      <a:moveTo>
                        <a:pt x="4758" y="169545"/>
                      </a:moveTo>
                      <a:lnTo>
                        <a:pt x="0" y="169545"/>
                      </a:lnTo>
                      <a:lnTo>
                        <a:pt x="0" y="164783"/>
                      </a:lnTo>
                      <a:lnTo>
                        <a:pt x="4758" y="164783"/>
                      </a:lnTo>
                      <a:lnTo>
                        <a:pt x="4758" y="169545"/>
                      </a:lnTo>
                      <a:close/>
                      <a:moveTo>
                        <a:pt x="4758" y="159068"/>
                      </a:moveTo>
                      <a:lnTo>
                        <a:pt x="0" y="159068"/>
                      </a:lnTo>
                      <a:lnTo>
                        <a:pt x="0" y="154305"/>
                      </a:lnTo>
                      <a:lnTo>
                        <a:pt x="4758" y="154305"/>
                      </a:lnTo>
                      <a:lnTo>
                        <a:pt x="4758" y="159068"/>
                      </a:lnTo>
                      <a:close/>
                      <a:moveTo>
                        <a:pt x="4758" y="152400"/>
                      </a:moveTo>
                      <a:lnTo>
                        <a:pt x="0" y="152400"/>
                      </a:lnTo>
                      <a:lnTo>
                        <a:pt x="0" y="147637"/>
                      </a:lnTo>
                      <a:lnTo>
                        <a:pt x="4758" y="147637"/>
                      </a:lnTo>
                      <a:lnTo>
                        <a:pt x="4758" y="152400"/>
                      </a:lnTo>
                      <a:close/>
                      <a:moveTo>
                        <a:pt x="4758" y="137160"/>
                      </a:moveTo>
                      <a:lnTo>
                        <a:pt x="0" y="137160"/>
                      </a:lnTo>
                      <a:lnTo>
                        <a:pt x="0" y="132397"/>
                      </a:lnTo>
                      <a:lnTo>
                        <a:pt x="4758" y="132397"/>
                      </a:lnTo>
                      <a:lnTo>
                        <a:pt x="4758" y="137160"/>
                      </a:lnTo>
                      <a:close/>
                      <a:moveTo>
                        <a:pt x="4758" y="125730"/>
                      </a:moveTo>
                      <a:lnTo>
                        <a:pt x="0" y="125730"/>
                      </a:lnTo>
                      <a:lnTo>
                        <a:pt x="0" y="120968"/>
                      </a:lnTo>
                      <a:lnTo>
                        <a:pt x="4758" y="120968"/>
                      </a:lnTo>
                      <a:lnTo>
                        <a:pt x="4758" y="125730"/>
                      </a:lnTo>
                      <a:close/>
                      <a:moveTo>
                        <a:pt x="4758" y="119062"/>
                      </a:moveTo>
                      <a:lnTo>
                        <a:pt x="0" y="119062"/>
                      </a:lnTo>
                      <a:lnTo>
                        <a:pt x="0" y="114300"/>
                      </a:lnTo>
                      <a:lnTo>
                        <a:pt x="4758" y="114300"/>
                      </a:lnTo>
                      <a:lnTo>
                        <a:pt x="4758" y="119062"/>
                      </a:lnTo>
                      <a:close/>
                      <a:moveTo>
                        <a:pt x="4758" y="103822"/>
                      </a:moveTo>
                      <a:lnTo>
                        <a:pt x="0" y="103822"/>
                      </a:lnTo>
                      <a:lnTo>
                        <a:pt x="0" y="99060"/>
                      </a:lnTo>
                      <a:lnTo>
                        <a:pt x="4758" y="99060"/>
                      </a:lnTo>
                      <a:lnTo>
                        <a:pt x="4758" y="103822"/>
                      </a:lnTo>
                      <a:close/>
                      <a:moveTo>
                        <a:pt x="4758" y="92393"/>
                      </a:moveTo>
                      <a:lnTo>
                        <a:pt x="0" y="92393"/>
                      </a:lnTo>
                      <a:lnTo>
                        <a:pt x="0" y="88582"/>
                      </a:lnTo>
                      <a:lnTo>
                        <a:pt x="4758" y="88582"/>
                      </a:lnTo>
                      <a:lnTo>
                        <a:pt x="4758" y="92393"/>
                      </a:lnTo>
                      <a:close/>
                      <a:moveTo>
                        <a:pt x="4758" y="86677"/>
                      </a:moveTo>
                      <a:lnTo>
                        <a:pt x="0" y="86677"/>
                      </a:lnTo>
                      <a:lnTo>
                        <a:pt x="0" y="81915"/>
                      </a:lnTo>
                      <a:lnTo>
                        <a:pt x="4758" y="81915"/>
                      </a:lnTo>
                      <a:lnTo>
                        <a:pt x="4758" y="86677"/>
                      </a:lnTo>
                      <a:close/>
                      <a:moveTo>
                        <a:pt x="4758" y="70485"/>
                      </a:moveTo>
                      <a:lnTo>
                        <a:pt x="0" y="70485"/>
                      </a:lnTo>
                      <a:lnTo>
                        <a:pt x="0" y="65722"/>
                      </a:lnTo>
                      <a:lnTo>
                        <a:pt x="4758" y="65722"/>
                      </a:lnTo>
                      <a:lnTo>
                        <a:pt x="4758" y="70485"/>
                      </a:lnTo>
                      <a:close/>
                      <a:moveTo>
                        <a:pt x="4758" y="60007"/>
                      </a:moveTo>
                      <a:lnTo>
                        <a:pt x="0" y="60007"/>
                      </a:lnTo>
                      <a:lnTo>
                        <a:pt x="0" y="55245"/>
                      </a:lnTo>
                      <a:lnTo>
                        <a:pt x="4758" y="55245"/>
                      </a:lnTo>
                      <a:lnTo>
                        <a:pt x="4758" y="60007"/>
                      </a:lnTo>
                      <a:close/>
                      <a:moveTo>
                        <a:pt x="4758" y="53340"/>
                      </a:moveTo>
                      <a:lnTo>
                        <a:pt x="0" y="53340"/>
                      </a:lnTo>
                      <a:lnTo>
                        <a:pt x="0" y="48577"/>
                      </a:lnTo>
                      <a:lnTo>
                        <a:pt x="4758" y="48577"/>
                      </a:lnTo>
                      <a:lnTo>
                        <a:pt x="4758" y="53340"/>
                      </a:lnTo>
                      <a:close/>
                      <a:moveTo>
                        <a:pt x="4758" y="38100"/>
                      </a:moveTo>
                      <a:lnTo>
                        <a:pt x="0" y="38100"/>
                      </a:lnTo>
                      <a:lnTo>
                        <a:pt x="0" y="33338"/>
                      </a:lnTo>
                      <a:lnTo>
                        <a:pt x="4758" y="33338"/>
                      </a:lnTo>
                      <a:lnTo>
                        <a:pt x="4758" y="38100"/>
                      </a:lnTo>
                      <a:close/>
                      <a:moveTo>
                        <a:pt x="4758" y="26670"/>
                      </a:moveTo>
                      <a:lnTo>
                        <a:pt x="0" y="26670"/>
                      </a:lnTo>
                      <a:lnTo>
                        <a:pt x="0" y="21907"/>
                      </a:lnTo>
                      <a:lnTo>
                        <a:pt x="4758" y="21907"/>
                      </a:lnTo>
                      <a:lnTo>
                        <a:pt x="4758" y="26670"/>
                      </a:lnTo>
                      <a:close/>
                      <a:moveTo>
                        <a:pt x="4758" y="20002"/>
                      </a:moveTo>
                      <a:lnTo>
                        <a:pt x="0" y="20002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20002"/>
                      </a:lnTo>
                      <a:close/>
                      <a:moveTo>
                        <a:pt x="4758" y="4763"/>
                      </a:moveTo>
                      <a:lnTo>
                        <a:pt x="0" y="4763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47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70"/>
                <p:cNvSpPr/>
                <p:nvPr/>
              </p:nvSpPr>
              <p:spPr>
                <a:xfrm>
                  <a:off x="8173459" y="1541145"/>
                  <a:ext cx="4758" cy="1905"/>
                </a:xfrm>
                <a:custGeom>
                  <a:rect b="b" l="l" r="r" t="t"/>
                  <a:pathLst>
                    <a:path extrusionOk="0" h="1905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273" name="Google Shape;1273;p70"/>
          <p:cNvGrpSpPr/>
          <p:nvPr/>
        </p:nvGrpSpPr>
        <p:grpSpPr>
          <a:xfrm rot="10800000">
            <a:off x="6441869" y="1662630"/>
            <a:ext cx="1987033" cy="2943845"/>
            <a:chOff x="715019" y="1624343"/>
            <a:chExt cx="1987033" cy="2943845"/>
          </a:xfrm>
        </p:grpSpPr>
        <p:grpSp>
          <p:nvGrpSpPr>
            <p:cNvPr id="1274" name="Google Shape;1274;p70"/>
            <p:cNvGrpSpPr/>
            <p:nvPr/>
          </p:nvGrpSpPr>
          <p:grpSpPr>
            <a:xfrm>
              <a:off x="2678956" y="1624343"/>
              <a:ext cx="23096" cy="1746779"/>
              <a:chOff x="8867214" y="1541145"/>
              <a:chExt cx="8564" cy="647699"/>
            </a:xfrm>
          </p:grpSpPr>
          <p:sp>
            <p:nvSpPr>
              <p:cNvPr id="1275" name="Google Shape;1275;p70"/>
              <p:cNvSpPr/>
              <p:nvPr/>
            </p:nvSpPr>
            <p:spPr>
              <a:xfrm>
                <a:off x="8867214" y="2184082"/>
                <a:ext cx="8564" cy="4762"/>
              </a:xfrm>
              <a:custGeom>
                <a:rect b="b" l="l" r="r" t="t"/>
                <a:pathLst>
                  <a:path extrusionOk="0" h="4762" w="8564">
                    <a:moveTo>
                      <a:pt x="0" y="0"/>
                    </a:moveTo>
                    <a:lnTo>
                      <a:pt x="8565" y="0"/>
                    </a:lnTo>
                    <a:lnTo>
                      <a:pt x="8565" y="4763"/>
                    </a:lnTo>
                    <a:lnTo>
                      <a:pt x="0" y="476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70"/>
              <p:cNvSpPr/>
              <p:nvPr/>
            </p:nvSpPr>
            <p:spPr>
              <a:xfrm>
                <a:off x="8867214" y="2133600"/>
                <a:ext cx="8564" cy="35242"/>
              </a:xfrm>
              <a:custGeom>
                <a:rect b="b" l="l" r="r" t="t"/>
                <a:pathLst>
                  <a:path extrusionOk="0" h="35242" w="8564">
                    <a:moveTo>
                      <a:pt x="8565" y="35242"/>
                    </a:moveTo>
                    <a:lnTo>
                      <a:pt x="0" y="35242"/>
                    </a:lnTo>
                    <a:lnTo>
                      <a:pt x="0" y="18098"/>
                    </a:lnTo>
                    <a:lnTo>
                      <a:pt x="8565" y="18098"/>
                    </a:lnTo>
                    <a:lnTo>
                      <a:pt x="8565" y="35242"/>
                    </a:lnTo>
                    <a:close/>
                    <a:moveTo>
                      <a:pt x="8565" y="8573"/>
                    </a:moveTo>
                    <a:lnTo>
                      <a:pt x="0" y="8573"/>
                    </a:lnTo>
                    <a:lnTo>
                      <a:pt x="0" y="0"/>
                    </a:lnTo>
                    <a:lnTo>
                      <a:pt x="8565" y="0"/>
                    </a:lnTo>
                    <a:lnTo>
                      <a:pt x="8565" y="8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70"/>
              <p:cNvSpPr/>
              <p:nvPr/>
            </p:nvSpPr>
            <p:spPr>
              <a:xfrm>
                <a:off x="8867214" y="1579244"/>
                <a:ext cx="8564" cy="521969"/>
              </a:xfrm>
              <a:custGeom>
                <a:rect b="b" l="l" r="r" t="t"/>
                <a:pathLst>
                  <a:path extrusionOk="0" h="521969" w="8564">
                    <a:moveTo>
                      <a:pt x="8565" y="521970"/>
                    </a:moveTo>
                    <a:lnTo>
                      <a:pt x="0" y="521970"/>
                    </a:lnTo>
                    <a:lnTo>
                      <a:pt x="0" y="513397"/>
                    </a:lnTo>
                    <a:lnTo>
                      <a:pt x="8565" y="513397"/>
                    </a:lnTo>
                    <a:lnTo>
                      <a:pt x="8565" y="521970"/>
                    </a:lnTo>
                    <a:close/>
                    <a:moveTo>
                      <a:pt x="8565" y="497205"/>
                    </a:moveTo>
                    <a:lnTo>
                      <a:pt x="0" y="497205"/>
                    </a:lnTo>
                    <a:lnTo>
                      <a:pt x="0" y="480060"/>
                    </a:lnTo>
                    <a:lnTo>
                      <a:pt x="8565" y="480060"/>
                    </a:lnTo>
                    <a:lnTo>
                      <a:pt x="8565" y="497205"/>
                    </a:lnTo>
                    <a:close/>
                    <a:moveTo>
                      <a:pt x="8565" y="470535"/>
                    </a:moveTo>
                    <a:lnTo>
                      <a:pt x="0" y="470535"/>
                    </a:lnTo>
                    <a:lnTo>
                      <a:pt x="0" y="461963"/>
                    </a:lnTo>
                    <a:lnTo>
                      <a:pt x="8565" y="461963"/>
                    </a:lnTo>
                    <a:lnTo>
                      <a:pt x="8565" y="470535"/>
                    </a:lnTo>
                    <a:close/>
                    <a:moveTo>
                      <a:pt x="8565" y="428625"/>
                    </a:moveTo>
                    <a:lnTo>
                      <a:pt x="0" y="428625"/>
                    </a:lnTo>
                    <a:lnTo>
                      <a:pt x="0" y="420053"/>
                    </a:lnTo>
                    <a:lnTo>
                      <a:pt x="8565" y="420053"/>
                    </a:lnTo>
                    <a:lnTo>
                      <a:pt x="8565" y="428625"/>
                    </a:lnTo>
                    <a:close/>
                    <a:moveTo>
                      <a:pt x="8565" y="404813"/>
                    </a:moveTo>
                    <a:lnTo>
                      <a:pt x="0" y="404813"/>
                    </a:lnTo>
                    <a:lnTo>
                      <a:pt x="0" y="387668"/>
                    </a:lnTo>
                    <a:lnTo>
                      <a:pt x="8565" y="387668"/>
                    </a:lnTo>
                    <a:lnTo>
                      <a:pt x="8565" y="404813"/>
                    </a:lnTo>
                    <a:close/>
                    <a:moveTo>
                      <a:pt x="8565" y="378143"/>
                    </a:moveTo>
                    <a:lnTo>
                      <a:pt x="0" y="378143"/>
                    </a:lnTo>
                    <a:lnTo>
                      <a:pt x="0" y="369570"/>
                    </a:lnTo>
                    <a:lnTo>
                      <a:pt x="8565" y="369570"/>
                    </a:lnTo>
                    <a:lnTo>
                      <a:pt x="8565" y="378143"/>
                    </a:lnTo>
                    <a:close/>
                    <a:moveTo>
                      <a:pt x="8565" y="336233"/>
                    </a:moveTo>
                    <a:lnTo>
                      <a:pt x="0" y="336233"/>
                    </a:lnTo>
                    <a:lnTo>
                      <a:pt x="0" y="327660"/>
                    </a:lnTo>
                    <a:lnTo>
                      <a:pt x="8565" y="327660"/>
                    </a:lnTo>
                    <a:lnTo>
                      <a:pt x="8565" y="336233"/>
                    </a:lnTo>
                    <a:close/>
                    <a:moveTo>
                      <a:pt x="8565" y="312420"/>
                    </a:moveTo>
                    <a:lnTo>
                      <a:pt x="0" y="312420"/>
                    </a:lnTo>
                    <a:lnTo>
                      <a:pt x="0" y="295275"/>
                    </a:lnTo>
                    <a:lnTo>
                      <a:pt x="8565" y="295275"/>
                    </a:lnTo>
                    <a:lnTo>
                      <a:pt x="8565" y="312420"/>
                    </a:lnTo>
                    <a:close/>
                    <a:moveTo>
                      <a:pt x="8565" y="285750"/>
                    </a:moveTo>
                    <a:lnTo>
                      <a:pt x="0" y="285750"/>
                    </a:lnTo>
                    <a:lnTo>
                      <a:pt x="0" y="277178"/>
                    </a:lnTo>
                    <a:lnTo>
                      <a:pt x="8565" y="277178"/>
                    </a:lnTo>
                    <a:lnTo>
                      <a:pt x="8565" y="285750"/>
                    </a:lnTo>
                    <a:close/>
                    <a:moveTo>
                      <a:pt x="8565" y="243840"/>
                    </a:moveTo>
                    <a:lnTo>
                      <a:pt x="0" y="243840"/>
                    </a:lnTo>
                    <a:lnTo>
                      <a:pt x="0" y="235268"/>
                    </a:lnTo>
                    <a:lnTo>
                      <a:pt x="8565" y="235268"/>
                    </a:lnTo>
                    <a:lnTo>
                      <a:pt x="8565" y="243840"/>
                    </a:lnTo>
                    <a:close/>
                    <a:moveTo>
                      <a:pt x="8565" y="220028"/>
                    </a:moveTo>
                    <a:lnTo>
                      <a:pt x="0" y="220028"/>
                    </a:lnTo>
                    <a:lnTo>
                      <a:pt x="0" y="201930"/>
                    </a:lnTo>
                    <a:lnTo>
                      <a:pt x="8565" y="201930"/>
                    </a:lnTo>
                    <a:lnTo>
                      <a:pt x="8565" y="220028"/>
                    </a:lnTo>
                    <a:close/>
                    <a:moveTo>
                      <a:pt x="8565" y="193358"/>
                    </a:moveTo>
                    <a:lnTo>
                      <a:pt x="0" y="193358"/>
                    </a:lnTo>
                    <a:lnTo>
                      <a:pt x="0" y="184785"/>
                    </a:lnTo>
                    <a:lnTo>
                      <a:pt x="8565" y="184785"/>
                    </a:lnTo>
                    <a:lnTo>
                      <a:pt x="8565" y="193358"/>
                    </a:lnTo>
                    <a:close/>
                    <a:moveTo>
                      <a:pt x="8565" y="151447"/>
                    </a:moveTo>
                    <a:lnTo>
                      <a:pt x="0" y="151447"/>
                    </a:lnTo>
                    <a:lnTo>
                      <a:pt x="0" y="142875"/>
                    </a:lnTo>
                    <a:lnTo>
                      <a:pt x="8565" y="142875"/>
                    </a:lnTo>
                    <a:lnTo>
                      <a:pt x="8565" y="151447"/>
                    </a:lnTo>
                    <a:close/>
                    <a:moveTo>
                      <a:pt x="8565" y="127635"/>
                    </a:moveTo>
                    <a:lnTo>
                      <a:pt x="0" y="127635"/>
                    </a:lnTo>
                    <a:lnTo>
                      <a:pt x="0" y="109538"/>
                    </a:lnTo>
                    <a:lnTo>
                      <a:pt x="8565" y="109538"/>
                    </a:lnTo>
                    <a:lnTo>
                      <a:pt x="8565" y="127635"/>
                    </a:lnTo>
                    <a:close/>
                    <a:moveTo>
                      <a:pt x="8565" y="100965"/>
                    </a:moveTo>
                    <a:lnTo>
                      <a:pt x="0" y="100965"/>
                    </a:lnTo>
                    <a:lnTo>
                      <a:pt x="0" y="92393"/>
                    </a:lnTo>
                    <a:lnTo>
                      <a:pt x="8565" y="92393"/>
                    </a:lnTo>
                    <a:lnTo>
                      <a:pt x="8565" y="100965"/>
                    </a:lnTo>
                    <a:close/>
                    <a:moveTo>
                      <a:pt x="8565" y="59055"/>
                    </a:moveTo>
                    <a:lnTo>
                      <a:pt x="0" y="59055"/>
                    </a:lnTo>
                    <a:lnTo>
                      <a:pt x="0" y="50482"/>
                    </a:lnTo>
                    <a:lnTo>
                      <a:pt x="8565" y="50482"/>
                    </a:lnTo>
                    <a:lnTo>
                      <a:pt x="8565" y="59055"/>
                    </a:lnTo>
                    <a:close/>
                    <a:moveTo>
                      <a:pt x="8565" y="34290"/>
                    </a:moveTo>
                    <a:lnTo>
                      <a:pt x="0" y="34290"/>
                    </a:lnTo>
                    <a:lnTo>
                      <a:pt x="0" y="17145"/>
                    </a:lnTo>
                    <a:lnTo>
                      <a:pt x="8565" y="17145"/>
                    </a:lnTo>
                    <a:lnTo>
                      <a:pt x="8565" y="34290"/>
                    </a:lnTo>
                    <a:close/>
                    <a:moveTo>
                      <a:pt x="8565" y="8573"/>
                    </a:moveTo>
                    <a:lnTo>
                      <a:pt x="0" y="8573"/>
                    </a:lnTo>
                    <a:lnTo>
                      <a:pt x="0" y="0"/>
                    </a:lnTo>
                    <a:lnTo>
                      <a:pt x="8565" y="0"/>
                    </a:lnTo>
                    <a:lnTo>
                      <a:pt x="8565" y="8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70"/>
              <p:cNvSpPr/>
              <p:nvPr/>
            </p:nvSpPr>
            <p:spPr>
              <a:xfrm>
                <a:off x="8867214" y="1541145"/>
                <a:ext cx="8564" cy="4762"/>
              </a:xfrm>
              <a:custGeom>
                <a:rect b="b" l="l" r="r" t="t"/>
                <a:pathLst>
                  <a:path extrusionOk="0" h="4762" w="8564">
                    <a:moveTo>
                      <a:pt x="0" y="0"/>
                    </a:moveTo>
                    <a:lnTo>
                      <a:pt x="8565" y="0"/>
                    </a:lnTo>
                    <a:lnTo>
                      <a:pt x="8565" y="4762"/>
                    </a:lnTo>
                    <a:lnTo>
                      <a:pt x="0" y="476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70"/>
            <p:cNvGrpSpPr/>
            <p:nvPr/>
          </p:nvGrpSpPr>
          <p:grpSpPr>
            <a:xfrm>
              <a:off x="715019" y="1624349"/>
              <a:ext cx="1249892" cy="2943839"/>
              <a:chOff x="9327548" y="952845"/>
              <a:chExt cx="463455" cy="1091564"/>
            </a:xfrm>
          </p:grpSpPr>
          <p:grpSp>
            <p:nvGrpSpPr>
              <p:cNvPr id="1280" name="Google Shape;1280;p70"/>
              <p:cNvGrpSpPr/>
              <p:nvPr/>
            </p:nvGrpSpPr>
            <p:grpSpPr>
              <a:xfrm>
                <a:off x="9645401" y="952845"/>
                <a:ext cx="4758" cy="452437"/>
                <a:chOff x="8384726" y="1541145"/>
                <a:chExt cx="4758" cy="452437"/>
              </a:xfrm>
            </p:grpSpPr>
            <p:sp>
              <p:nvSpPr>
                <p:cNvPr id="1281" name="Google Shape;1281;p70"/>
                <p:cNvSpPr/>
                <p:nvPr/>
              </p:nvSpPr>
              <p:spPr>
                <a:xfrm>
                  <a:off x="8384726" y="1991677"/>
                  <a:ext cx="4758" cy="1905"/>
                </a:xfrm>
                <a:custGeom>
                  <a:rect b="b" l="l" r="r" t="t"/>
                  <a:pathLst>
                    <a:path extrusionOk="0" h="1905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2" name="Google Shape;1282;p70"/>
                <p:cNvSpPr/>
                <p:nvPr/>
              </p:nvSpPr>
              <p:spPr>
                <a:xfrm>
                  <a:off x="8384726" y="1969770"/>
                  <a:ext cx="4758" cy="20002"/>
                </a:xfrm>
                <a:custGeom>
                  <a:rect b="b" l="l" r="r" t="t"/>
                  <a:pathLst>
                    <a:path extrusionOk="0" h="20002" w="4758">
                      <a:moveTo>
                        <a:pt x="4758" y="20002"/>
                      </a:moveTo>
                      <a:lnTo>
                        <a:pt x="0" y="20002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20002"/>
                      </a:lnTo>
                      <a:close/>
                      <a:moveTo>
                        <a:pt x="4758" y="4763"/>
                      </a:moveTo>
                      <a:lnTo>
                        <a:pt x="0" y="4763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47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3" name="Google Shape;1283;p70"/>
                <p:cNvSpPr/>
                <p:nvPr/>
              </p:nvSpPr>
              <p:spPr>
                <a:xfrm>
                  <a:off x="8384726" y="1549717"/>
                  <a:ext cx="4758" cy="414337"/>
                </a:xfrm>
                <a:custGeom>
                  <a:rect b="b" l="l" r="r" t="t"/>
                  <a:pathLst>
                    <a:path extrusionOk="0" h="414337" w="4758">
                      <a:moveTo>
                        <a:pt x="4758" y="414337"/>
                      </a:moveTo>
                      <a:lnTo>
                        <a:pt x="0" y="414337"/>
                      </a:lnTo>
                      <a:lnTo>
                        <a:pt x="0" y="409575"/>
                      </a:lnTo>
                      <a:lnTo>
                        <a:pt x="4758" y="409575"/>
                      </a:lnTo>
                      <a:lnTo>
                        <a:pt x="4758" y="414337"/>
                      </a:lnTo>
                      <a:close/>
                      <a:moveTo>
                        <a:pt x="4758" y="407670"/>
                      </a:moveTo>
                      <a:lnTo>
                        <a:pt x="0" y="407670"/>
                      </a:lnTo>
                      <a:lnTo>
                        <a:pt x="0" y="402908"/>
                      </a:lnTo>
                      <a:lnTo>
                        <a:pt x="4758" y="402908"/>
                      </a:lnTo>
                      <a:lnTo>
                        <a:pt x="4758" y="407670"/>
                      </a:lnTo>
                      <a:close/>
                      <a:moveTo>
                        <a:pt x="4758" y="392430"/>
                      </a:moveTo>
                      <a:lnTo>
                        <a:pt x="0" y="392430"/>
                      </a:lnTo>
                      <a:lnTo>
                        <a:pt x="0" y="387668"/>
                      </a:lnTo>
                      <a:lnTo>
                        <a:pt x="4758" y="387668"/>
                      </a:lnTo>
                      <a:lnTo>
                        <a:pt x="4758" y="392430"/>
                      </a:lnTo>
                      <a:close/>
                      <a:moveTo>
                        <a:pt x="4758" y="381953"/>
                      </a:moveTo>
                      <a:lnTo>
                        <a:pt x="0" y="381953"/>
                      </a:lnTo>
                      <a:lnTo>
                        <a:pt x="0" y="377190"/>
                      </a:lnTo>
                      <a:lnTo>
                        <a:pt x="4758" y="377190"/>
                      </a:lnTo>
                      <a:lnTo>
                        <a:pt x="4758" y="381953"/>
                      </a:lnTo>
                      <a:close/>
                      <a:moveTo>
                        <a:pt x="4758" y="375285"/>
                      </a:moveTo>
                      <a:lnTo>
                        <a:pt x="0" y="375285"/>
                      </a:lnTo>
                      <a:lnTo>
                        <a:pt x="0" y="370522"/>
                      </a:lnTo>
                      <a:lnTo>
                        <a:pt x="4758" y="370522"/>
                      </a:lnTo>
                      <a:lnTo>
                        <a:pt x="4758" y="375285"/>
                      </a:lnTo>
                      <a:close/>
                      <a:moveTo>
                        <a:pt x="4758" y="360045"/>
                      </a:moveTo>
                      <a:lnTo>
                        <a:pt x="0" y="360045"/>
                      </a:lnTo>
                      <a:lnTo>
                        <a:pt x="0" y="355283"/>
                      </a:lnTo>
                      <a:lnTo>
                        <a:pt x="4758" y="355283"/>
                      </a:lnTo>
                      <a:lnTo>
                        <a:pt x="4758" y="360045"/>
                      </a:lnTo>
                      <a:close/>
                      <a:moveTo>
                        <a:pt x="4758" y="349568"/>
                      </a:moveTo>
                      <a:lnTo>
                        <a:pt x="0" y="349568"/>
                      </a:lnTo>
                      <a:lnTo>
                        <a:pt x="0" y="344805"/>
                      </a:lnTo>
                      <a:lnTo>
                        <a:pt x="4758" y="344805"/>
                      </a:lnTo>
                      <a:lnTo>
                        <a:pt x="4758" y="349568"/>
                      </a:lnTo>
                      <a:close/>
                      <a:moveTo>
                        <a:pt x="4758" y="342900"/>
                      </a:moveTo>
                      <a:lnTo>
                        <a:pt x="0" y="342900"/>
                      </a:lnTo>
                      <a:lnTo>
                        <a:pt x="0" y="338137"/>
                      </a:lnTo>
                      <a:lnTo>
                        <a:pt x="4758" y="338137"/>
                      </a:lnTo>
                      <a:lnTo>
                        <a:pt x="4758" y="342900"/>
                      </a:lnTo>
                      <a:close/>
                      <a:moveTo>
                        <a:pt x="4758" y="327660"/>
                      </a:moveTo>
                      <a:lnTo>
                        <a:pt x="0" y="327660"/>
                      </a:lnTo>
                      <a:lnTo>
                        <a:pt x="0" y="322897"/>
                      </a:lnTo>
                      <a:lnTo>
                        <a:pt x="4758" y="322897"/>
                      </a:lnTo>
                      <a:lnTo>
                        <a:pt x="4758" y="327660"/>
                      </a:lnTo>
                      <a:close/>
                      <a:moveTo>
                        <a:pt x="4758" y="317183"/>
                      </a:moveTo>
                      <a:lnTo>
                        <a:pt x="0" y="317183"/>
                      </a:lnTo>
                      <a:lnTo>
                        <a:pt x="0" y="312420"/>
                      </a:lnTo>
                      <a:lnTo>
                        <a:pt x="4758" y="312420"/>
                      </a:lnTo>
                      <a:lnTo>
                        <a:pt x="4758" y="317183"/>
                      </a:lnTo>
                      <a:close/>
                      <a:moveTo>
                        <a:pt x="4758" y="310515"/>
                      </a:moveTo>
                      <a:lnTo>
                        <a:pt x="0" y="310515"/>
                      </a:lnTo>
                      <a:lnTo>
                        <a:pt x="0" y="305753"/>
                      </a:lnTo>
                      <a:lnTo>
                        <a:pt x="4758" y="305753"/>
                      </a:lnTo>
                      <a:lnTo>
                        <a:pt x="4758" y="310515"/>
                      </a:lnTo>
                      <a:close/>
                      <a:moveTo>
                        <a:pt x="4758" y="295275"/>
                      </a:moveTo>
                      <a:lnTo>
                        <a:pt x="0" y="295275"/>
                      </a:lnTo>
                      <a:lnTo>
                        <a:pt x="0" y="290512"/>
                      </a:lnTo>
                      <a:lnTo>
                        <a:pt x="4758" y="290512"/>
                      </a:lnTo>
                      <a:lnTo>
                        <a:pt x="4758" y="295275"/>
                      </a:lnTo>
                      <a:close/>
                      <a:moveTo>
                        <a:pt x="4758" y="284797"/>
                      </a:moveTo>
                      <a:lnTo>
                        <a:pt x="0" y="284797"/>
                      </a:lnTo>
                      <a:lnTo>
                        <a:pt x="0" y="280035"/>
                      </a:lnTo>
                      <a:lnTo>
                        <a:pt x="4758" y="280035"/>
                      </a:lnTo>
                      <a:lnTo>
                        <a:pt x="4758" y="284797"/>
                      </a:lnTo>
                      <a:close/>
                      <a:moveTo>
                        <a:pt x="4758" y="278130"/>
                      </a:moveTo>
                      <a:lnTo>
                        <a:pt x="0" y="278130"/>
                      </a:lnTo>
                      <a:lnTo>
                        <a:pt x="0" y="273368"/>
                      </a:lnTo>
                      <a:lnTo>
                        <a:pt x="4758" y="273368"/>
                      </a:lnTo>
                      <a:lnTo>
                        <a:pt x="4758" y="278130"/>
                      </a:lnTo>
                      <a:close/>
                      <a:moveTo>
                        <a:pt x="4758" y="262890"/>
                      </a:moveTo>
                      <a:lnTo>
                        <a:pt x="0" y="262890"/>
                      </a:lnTo>
                      <a:lnTo>
                        <a:pt x="0" y="258128"/>
                      </a:lnTo>
                      <a:lnTo>
                        <a:pt x="4758" y="258128"/>
                      </a:lnTo>
                      <a:lnTo>
                        <a:pt x="4758" y="262890"/>
                      </a:lnTo>
                      <a:close/>
                      <a:moveTo>
                        <a:pt x="4758" y="252412"/>
                      </a:moveTo>
                      <a:lnTo>
                        <a:pt x="0" y="252412"/>
                      </a:lnTo>
                      <a:lnTo>
                        <a:pt x="0" y="247650"/>
                      </a:lnTo>
                      <a:lnTo>
                        <a:pt x="4758" y="247650"/>
                      </a:lnTo>
                      <a:lnTo>
                        <a:pt x="4758" y="252412"/>
                      </a:lnTo>
                      <a:close/>
                      <a:moveTo>
                        <a:pt x="4758" y="245745"/>
                      </a:moveTo>
                      <a:lnTo>
                        <a:pt x="0" y="245745"/>
                      </a:lnTo>
                      <a:lnTo>
                        <a:pt x="0" y="240983"/>
                      </a:lnTo>
                      <a:lnTo>
                        <a:pt x="4758" y="240983"/>
                      </a:lnTo>
                      <a:lnTo>
                        <a:pt x="4758" y="245745"/>
                      </a:lnTo>
                      <a:close/>
                      <a:moveTo>
                        <a:pt x="4758" y="230505"/>
                      </a:moveTo>
                      <a:lnTo>
                        <a:pt x="0" y="230505"/>
                      </a:lnTo>
                      <a:lnTo>
                        <a:pt x="0" y="225743"/>
                      </a:lnTo>
                      <a:lnTo>
                        <a:pt x="4758" y="225743"/>
                      </a:lnTo>
                      <a:lnTo>
                        <a:pt x="4758" y="230505"/>
                      </a:lnTo>
                      <a:close/>
                      <a:moveTo>
                        <a:pt x="4758" y="220028"/>
                      </a:moveTo>
                      <a:lnTo>
                        <a:pt x="0" y="220028"/>
                      </a:lnTo>
                      <a:lnTo>
                        <a:pt x="0" y="215265"/>
                      </a:lnTo>
                      <a:lnTo>
                        <a:pt x="4758" y="215265"/>
                      </a:lnTo>
                      <a:lnTo>
                        <a:pt x="4758" y="220028"/>
                      </a:lnTo>
                      <a:close/>
                      <a:moveTo>
                        <a:pt x="4758" y="213360"/>
                      </a:moveTo>
                      <a:lnTo>
                        <a:pt x="0" y="213360"/>
                      </a:lnTo>
                      <a:lnTo>
                        <a:pt x="0" y="208597"/>
                      </a:lnTo>
                      <a:lnTo>
                        <a:pt x="4758" y="208597"/>
                      </a:lnTo>
                      <a:lnTo>
                        <a:pt x="4758" y="213360"/>
                      </a:lnTo>
                      <a:close/>
                      <a:moveTo>
                        <a:pt x="4758" y="198120"/>
                      </a:moveTo>
                      <a:lnTo>
                        <a:pt x="0" y="198120"/>
                      </a:lnTo>
                      <a:lnTo>
                        <a:pt x="0" y="193358"/>
                      </a:lnTo>
                      <a:lnTo>
                        <a:pt x="4758" y="193358"/>
                      </a:lnTo>
                      <a:lnTo>
                        <a:pt x="4758" y="198120"/>
                      </a:lnTo>
                      <a:close/>
                      <a:moveTo>
                        <a:pt x="4758" y="187643"/>
                      </a:moveTo>
                      <a:lnTo>
                        <a:pt x="0" y="187643"/>
                      </a:lnTo>
                      <a:lnTo>
                        <a:pt x="0" y="183833"/>
                      </a:lnTo>
                      <a:lnTo>
                        <a:pt x="4758" y="183833"/>
                      </a:lnTo>
                      <a:lnTo>
                        <a:pt x="4758" y="187643"/>
                      </a:lnTo>
                      <a:close/>
                      <a:moveTo>
                        <a:pt x="4758" y="180975"/>
                      </a:moveTo>
                      <a:lnTo>
                        <a:pt x="0" y="180975"/>
                      </a:lnTo>
                      <a:lnTo>
                        <a:pt x="0" y="176212"/>
                      </a:lnTo>
                      <a:lnTo>
                        <a:pt x="4758" y="176212"/>
                      </a:lnTo>
                      <a:lnTo>
                        <a:pt x="4758" y="180975"/>
                      </a:lnTo>
                      <a:close/>
                      <a:moveTo>
                        <a:pt x="4758" y="165735"/>
                      </a:moveTo>
                      <a:lnTo>
                        <a:pt x="0" y="165735"/>
                      </a:lnTo>
                      <a:lnTo>
                        <a:pt x="0" y="160972"/>
                      </a:lnTo>
                      <a:lnTo>
                        <a:pt x="4758" y="160972"/>
                      </a:lnTo>
                      <a:lnTo>
                        <a:pt x="4758" y="165735"/>
                      </a:lnTo>
                      <a:close/>
                      <a:moveTo>
                        <a:pt x="4758" y="155258"/>
                      </a:moveTo>
                      <a:lnTo>
                        <a:pt x="0" y="155258"/>
                      </a:lnTo>
                      <a:lnTo>
                        <a:pt x="0" y="150495"/>
                      </a:lnTo>
                      <a:lnTo>
                        <a:pt x="4758" y="150495"/>
                      </a:lnTo>
                      <a:lnTo>
                        <a:pt x="4758" y="155258"/>
                      </a:lnTo>
                      <a:close/>
                      <a:moveTo>
                        <a:pt x="4758" y="148590"/>
                      </a:moveTo>
                      <a:lnTo>
                        <a:pt x="0" y="148590"/>
                      </a:lnTo>
                      <a:lnTo>
                        <a:pt x="0" y="143828"/>
                      </a:lnTo>
                      <a:lnTo>
                        <a:pt x="4758" y="143828"/>
                      </a:lnTo>
                      <a:lnTo>
                        <a:pt x="4758" y="148590"/>
                      </a:lnTo>
                      <a:close/>
                      <a:moveTo>
                        <a:pt x="4758" y="134303"/>
                      </a:moveTo>
                      <a:lnTo>
                        <a:pt x="0" y="134303"/>
                      </a:lnTo>
                      <a:lnTo>
                        <a:pt x="0" y="129540"/>
                      </a:lnTo>
                      <a:lnTo>
                        <a:pt x="4758" y="129540"/>
                      </a:lnTo>
                      <a:lnTo>
                        <a:pt x="4758" y="134303"/>
                      </a:lnTo>
                      <a:close/>
                      <a:moveTo>
                        <a:pt x="4758" y="122872"/>
                      </a:moveTo>
                      <a:lnTo>
                        <a:pt x="0" y="122872"/>
                      </a:lnTo>
                      <a:lnTo>
                        <a:pt x="0" y="118110"/>
                      </a:lnTo>
                      <a:lnTo>
                        <a:pt x="4758" y="118110"/>
                      </a:lnTo>
                      <a:lnTo>
                        <a:pt x="4758" y="122872"/>
                      </a:lnTo>
                      <a:close/>
                      <a:moveTo>
                        <a:pt x="4758" y="116205"/>
                      </a:moveTo>
                      <a:lnTo>
                        <a:pt x="0" y="116205"/>
                      </a:lnTo>
                      <a:lnTo>
                        <a:pt x="0" y="111443"/>
                      </a:lnTo>
                      <a:lnTo>
                        <a:pt x="4758" y="111443"/>
                      </a:lnTo>
                      <a:lnTo>
                        <a:pt x="4758" y="116205"/>
                      </a:lnTo>
                      <a:close/>
                      <a:moveTo>
                        <a:pt x="4758" y="101918"/>
                      </a:moveTo>
                      <a:lnTo>
                        <a:pt x="0" y="101918"/>
                      </a:lnTo>
                      <a:lnTo>
                        <a:pt x="0" y="97155"/>
                      </a:lnTo>
                      <a:lnTo>
                        <a:pt x="4758" y="97155"/>
                      </a:lnTo>
                      <a:lnTo>
                        <a:pt x="4758" y="101918"/>
                      </a:lnTo>
                      <a:close/>
                      <a:moveTo>
                        <a:pt x="4758" y="90488"/>
                      </a:moveTo>
                      <a:lnTo>
                        <a:pt x="0" y="90488"/>
                      </a:lnTo>
                      <a:lnTo>
                        <a:pt x="0" y="85725"/>
                      </a:lnTo>
                      <a:lnTo>
                        <a:pt x="4758" y="85725"/>
                      </a:lnTo>
                      <a:lnTo>
                        <a:pt x="4758" y="90488"/>
                      </a:lnTo>
                      <a:close/>
                      <a:moveTo>
                        <a:pt x="4758" y="84772"/>
                      </a:moveTo>
                      <a:lnTo>
                        <a:pt x="0" y="84772"/>
                      </a:lnTo>
                      <a:lnTo>
                        <a:pt x="0" y="80010"/>
                      </a:lnTo>
                      <a:lnTo>
                        <a:pt x="4758" y="80010"/>
                      </a:lnTo>
                      <a:lnTo>
                        <a:pt x="4758" y="84772"/>
                      </a:lnTo>
                      <a:close/>
                      <a:moveTo>
                        <a:pt x="4758" y="69532"/>
                      </a:moveTo>
                      <a:lnTo>
                        <a:pt x="0" y="69532"/>
                      </a:lnTo>
                      <a:lnTo>
                        <a:pt x="0" y="64770"/>
                      </a:lnTo>
                      <a:lnTo>
                        <a:pt x="4758" y="64770"/>
                      </a:lnTo>
                      <a:lnTo>
                        <a:pt x="4758" y="69532"/>
                      </a:lnTo>
                      <a:close/>
                      <a:moveTo>
                        <a:pt x="4758" y="58102"/>
                      </a:moveTo>
                      <a:lnTo>
                        <a:pt x="0" y="58102"/>
                      </a:lnTo>
                      <a:lnTo>
                        <a:pt x="0" y="53340"/>
                      </a:lnTo>
                      <a:lnTo>
                        <a:pt x="4758" y="53340"/>
                      </a:lnTo>
                      <a:lnTo>
                        <a:pt x="4758" y="58102"/>
                      </a:lnTo>
                      <a:close/>
                      <a:moveTo>
                        <a:pt x="4758" y="52388"/>
                      </a:moveTo>
                      <a:lnTo>
                        <a:pt x="0" y="52388"/>
                      </a:lnTo>
                      <a:lnTo>
                        <a:pt x="0" y="47625"/>
                      </a:lnTo>
                      <a:lnTo>
                        <a:pt x="4758" y="47625"/>
                      </a:lnTo>
                      <a:lnTo>
                        <a:pt x="4758" y="52388"/>
                      </a:lnTo>
                      <a:close/>
                      <a:moveTo>
                        <a:pt x="4758" y="37147"/>
                      </a:moveTo>
                      <a:lnTo>
                        <a:pt x="0" y="37147"/>
                      </a:lnTo>
                      <a:lnTo>
                        <a:pt x="0" y="32385"/>
                      </a:lnTo>
                      <a:lnTo>
                        <a:pt x="4758" y="32385"/>
                      </a:lnTo>
                      <a:lnTo>
                        <a:pt x="4758" y="37147"/>
                      </a:lnTo>
                      <a:close/>
                      <a:moveTo>
                        <a:pt x="4758" y="25718"/>
                      </a:moveTo>
                      <a:lnTo>
                        <a:pt x="0" y="25718"/>
                      </a:lnTo>
                      <a:lnTo>
                        <a:pt x="0" y="21907"/>
                      </a:lnTo>
                      <a:lnTo>
                        <a:pt x="4758" y="21907"/>
                      </a:lnTo>
                      <a:lnTo>
                        <a:pt x="4758" y="25718"/>
                      </a:lnTo>
                      <a:close/>
                      <a:moveTo>
                        <a:pt x="4758" y="20002"/>
                      </a:moveTo>
                      <a:lnTo>
                        <a:pt x="0" y="20002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20002"/>
                      </a:lnTo>
                      <a:close/>
                      <a:moveTo>
                        <a:pt x="4758" y="4763"/>
                      </a:moveTo>
                      <a:lnTo>
                        <a:pt x="0" y="4763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47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4" name="Google Shape;1284;p70"/>
                <p:cNvSpPr/>
                <p:nvPr/>
              </p:nvSpPr>
              <p:spPr>
                <a:xfrm>
                  <a:off x="8384726" y="1541145"/>
                  <a:ext cx="4758" cy="1905"/>
                </a:xfrm>
                <a:custGeom>
                  <a:rect b="b" l="l" r="r" t="t"/>
                  <a:pathLst>
                    <a:path extrusionOk="0" h="1905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85" name="Google Shape;1285;p70"/>
              <p:cNvGrpSpPr/>
              <p:nvPr/>
            </p:nvGrpSpPr>
            <p:grpSpPr>
              <a:xfrm>
                <a:off x="9708210" y="952845"/>
                <a:ext cx="8565" cy="1091564"/>
                <a:chOff x="8447535" y="1541145"/>
                <a:chExt cx="8565" cy="1091564"/>
              </a:xfrm>
            </p:grpSpPr>
            <p:sp>
              <p:nvSpPr>
                <p:cNvPr id="1286" name="Google Shape;1286;p70"/>
                <p:cNvSpPr/>
                <p:nvPr/>
              </p:nvSpPr>
              <p:spPr>
                <a:xfrm>
                  <a:off x="8447535" y="2627947"/>
                  <a:ext cx="8564" cy="4762"/>
                </a:xfrm>
                <a:custGeom>
                  <a:rect b="b" l="l" r="r" t="t"/>
                  <a:pathLst>
                    <a:path extrusionOk="0" h="4762" w="8564">
                      <a:moveTo>
                        <a:pt x="0" y="0"/>
                      </a:moveTo>
                      <a:lnTo>
                        <a:pt x="8565" y="0"/>
                      </a:lnTo>
                      <a:lnTo>
                        <a:pt x="856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7" name="Google Shape;1287;p70"/>
                <p:cNvSpPr/>
                <p:nvPr/>
              </p:nvSpPr>
              <p:spPr>
                <a:xfrm>
                  <a:off x="8447535" y="2578417"/>
                  <a:ext cx="8565" cy="34290"/>
                </a:xfrm>
                <a:custGeom>
                  <a:rect b="b" l="l" r="r" t="t"/>
                  <a:pathLst>
                    <a:path extrusionOk="0" h="34290" w="8565">
                      <a:moveTo>
                        <a:pt x="8565" y="34290"/>
                      </a:moveTo>
                      <a:lnTo>
                        <a:pt x="0" y="34290"/>
                      </a:lnTo>
                      <a:lnTo>
                        <a:pt x="0" y="17145"/>
                      </a:lnTo>
                      <a:lnTo>
                        <a:pt x="8565" y="17145"/>
                      </a:lnTo>
                      <a:lnTo>
                        <a:pt x="8565" y="34290"/>
                      </a:lnTo>
                      <a:close/>
                      <a:moveTo>
                        <a:pt x="8565" y="8573"/>
                      </a:moveTo>
                      <a:lnTo>
                        <a:pt x="0" y="8573"/>
                      </a:lnTo>
                      <a:lnTo>
                        <a:pt x="0" y="0"/>
                      </a:lnTo>
                      <a:lnTo>
                        <a:pt x="8565" y="0"/>
                      </a:lnTo>
                      <a:lnTo>
                        <a:pt x="8565" y="857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8" name="Google Shape;1288;p70"/>
                <p:cNvSpPr/>
                <p:nvPr/>
              </p:nvSpPr>
              <p:spPr>
                <a:xfrm>
                  <a:off x="8447535" y="1578292"/>
                  <a:ext cx="8565" cy="967740"/>
                </a:xfrm>
                <a:custGeom>
                  <a:rect b="b" l="l" r="r" t="t"/>
                  <a:pathLst>
                    <a:path extrusionOk="0" h="967740" w="8565">
                      <a:moveTo>
                        <a:pt x="8565" y="967740"/>
                      </a:moveTo>
                      <a:lnTo>
                        <a:pt x="0" y="967740"/>
                      </a:lnTo>
                      <a:lnTo>
                        <a:pt x="0" y="959167"/>
                      </a:lnTo>
                      <a:lnTo>
                        <a:pt x="8565" y="959167"/>
                      </a:lnTo>
                      <a:lnTo>
                        <a:pt x="8565" y="967740"/>
                      </a:lnTo>
                      <a:close/>
                      <a:moveTo>
                        <a:pt x="8565" y="943928"/>
                      </a:moveTo>
                      <a:lnTo>
                        <a:pt x="0" y="943928"/>
                      </a:lnTo>
                      <a:lnTo>
                        <a:pt x="0" y="926783"/>
                      </a:lnTo>
                      <a:lnTo>
                        <a:pt x="8565" y="926783"/>
                      </a:lnTo>
                      <a:lnTo>
                        <a:pt x="8565" y="943928"/>
                      </a:lnTo>
                      <a:close/>
                      <a:moveTo>
                        <a:pt x="8565" y="918210"/>
                      </a:moveTo>
                      <a:lnTo>
                        <a:pt x="0" y="918210"/>
                      </a:lnTo>
                      <a:lnTo>
                        <a:pt x="0" y="909637"/>
                      </a:lnTo>
                      <a:lnTo>
                        <a:pt x="8565" y="909637"/>
                      </a:lnTo>
                      <a:lnTo>
                        <a:pt x="8565" y="918210"/>
                      </a:lnTo>
                      <a:close/>
                      <a:moveTo>
                        <a:pt x="8565" y="876300"/>
                      </a:moveTo>
                      <a:lnTo>
                        <a:pt x="0" y="876300"/>
                      </a:lnTo>
                      <a:lnTo>
                        <a:pt x="0" y="867728"/>
                      </a:lnTo>
                      <a:lnTo>
                        <a:pt x="8565" y="867728"/>
                      </a:lnTo>
                      <a:lnTo>
                        <a:pt x="8565" y="876300"/>
                      </a:lnTo>
                      <a:close/>
                      <a:moveTo>
                        <a:pt x="8565" y="852487"/>
                      </a:moveTo>
                      <a:lnTo>
                        <a:pt x="0" y="852487"/>
                      </a:lnTo>
                      <a:lnTo>
                        <a:pt x="0" y="835342"/>
                      </a:lnTo>
                      <a:lnTo>
                        <a:pt x="8565" y="835342"/>
                      </a:lnTo>
                      <a:lnTo>
                        <a:pt x="8565" y="852487"/>
                      </a:lnTo>
                      <a:close/>
                      <a:moveTo>
                        <a:pt x="8565" y="826770"/>
                      </a:moveTo>
                      <a:lnTo>
                        <a:pt x="0" y="826770"/>
                      </a:lnTo>
                      <a:lnTo>
                        <a:pt x="0" y="818198"/>
                      </a:lnTo>
                      <a:lnTo>
                        <a:pt x="8565" y="818198"/>
                      </a:lnTo>
                      <a:lnTo>
                        <a:pt x="8565" y="826770"/>
                      </a:lnTo>
                      <a:close/>
                      <a:moveTo>
                        <a:pt x="8565" y="785812"/>
                      </a:moveTo>
                      <a:lnTo>
                        <a:pt x="0" y="785812"/>
                      </a:lnTo>
                      <a:lnTo>
                        <a:pt x="0" y="777240"/>
                      </a:lnTo>
                      <a:lnTo>
                        <a:pt x="8565" y="777240"/>
                      </a:lnTo>
                      <a:lnTo>
                        <a:pt x="8565" y="785812"/>
                      </a:lnTo>
                      <a:close/>
                      <a:moveTo>
                        <a:pt x="8565" y="762000"/>
                      </a:moveTo>
                      <a:lnTo>
                        <a:pt x="0" y="762000"/>
                      </a:lnTo>
                      <a:lnTo>
                        <a:pt x="0" y="744855"/>
                      </a:lnTo>
                      <a:lnTo>
                        <a:pt x="8565" y="744855"/>
                      </a:lnTo>
                      <a:lnTo>
                        <a:pt x="8565" y="762000"/>
                      </a:lnTo>
                      <a:close/>
                      <a:moveTo>
                        <a:pt x="8565" y="736283"/>
                      </a:moveTo>
                      <a:lnTo>
                        <a:pt x="0" y="736283"/>
                      </a:lnTo>
                      <a:lnTo>
                        <a:pt x="0" y="727710"/>
                      </a:lnTo>
                      <a:lnTo>
                        <a:pt x="8565" y="727710"/>
                      </a:lnTo>
                      <a:lnTo>
                        <a:pt x="8565" y="736283"/>
                      </a:lnTo>
                      <a:close/>
                      <a:moveTo>
                        <a:pt x="8565" y="695325"/>
                      </a:moveTo>
                      <a:lnTo>
                        <a:pt x="0" y="695325"/>
                      </a:lnTo>
                      <a:lnTo>
                        <a:pt x="0" y="686753"/>
                      </a:lnTo>
                      <a:lnTo>
                        <a:pt x="8565" y="686753"/>
                      </a:lnTo>
                      <a:lnTo>
                        <a:pt x="8565" y="695325"/>
                      </a:lnTo>
                      <a:close/>
                      <a:moveTo>
                        <a:pt x="8565" y="671512"/>
                      </a:moveTo>
                      <a:lnTo>
                        <a:pt x="0" y="671512"/>
                      </a:lnTo>
                      <a:lnTo>
                        <a:pt x="0" y="654368"/>
                      </a:lnTo>
                      <a:lnTo>
                        <a:pt x="8565" y="654368"/>
                      </a:lnTo>
                      <a:lnTo>
                        <a:pt x="8565" y="671512"/>
                      </a:lnTo>
                      <a:close/>
                      <a:moveTo>
                        <a:pt x="8565" y="644843"/>
                      </a:moveTo>
                      <a:lnTo>
                        <a:pt x="0" y="644843"/>
                      </a:lnTo>
                      <a:lnTo>
                        <a:pt x="0" y="636270"/>
                      </a:lnTo>
                      <a:lnTo>
                        <a:pt x="8565" y="636270"/>
                      </a:lnTo>
                      <a:lnTo>
                        <a:pt x="8565" y="644843"/>
                      </a:lnTo>
                      <a:close/>
                      <a:moveTo>
                        <a:pt x="8565" y="603885"/>
                      </a:moveTo>
                      <a:lnTo>
                        <a:pt x="0" y="603885"/>
                      </a:lnTo>
                      <a:lnTo>
                        <a:pt x="0" y="595312"/>
                      </a:lnTo>
                      <a:lnTo>
                        <a:pt x="8565" y="595312"/>
                      </a:lnTo>
                      <a:lnTo>
                        <a:pt x="8565" y="603885"/>
                      </a:lnTo>
                      <a:close/>
                      <a:moveTo>
                        <a:pt x="8565" y="580073"/>
                      </a:moveTo>
                      <a:lnTo>
                        <a:pt x="0" y="580073"/>
                      </a:lnTo>
                      <a:lnTo>
                        <a:pt x="0" y="562928"/>
                      </a:lnTo>
                      <a:lnTo>
                        <a:pt x="8565" y="562928"/>
                      </a:lnTo>
                      <a:lnTo>
                        <a:pt x="8565" y="580073"/>
                      </a:lnTo>
                      <a:close/>
                      <a:moveTo>
                        <a:pt x="8565" y="554355"/>
                      </a:moveTo>
                      <a:lnTo>
                        <a:pt x="0" y="554355"/>
                      </a:lnTo>
                      <a:lnTo>
                        <a:pt x="0" y="545783"/>
                      </a:lnTo>
                      <a:lnTo>
                        <a:pt x="8565" y="545783"/>
                      </a:lnTo>
                      <a:lnTo>
                        <a:pt x="8565" y="554355"/>
                      </a:lnTo>
                      <a:close/>
                      <a:moveTo>
                        <a:pt x="8565" y="513397"/>
                      </a:moveTo>
                      <a:lnTo>
                        <a:pt x="0" y="513397"/>
                      </a:lnTo>
                      <a:lnTo>
                        <a:pt x="0" y="504825"/>
                      </a:lnTo>
                      <a:lnTo>
                        <a:pt x="8565" y="504825"/>
                      </a:lnTo>
                      <a:lnTo>
                        <a:pt x="8565" y="513397"/>
                      </a:lnTo>
                      <a:close/>
                      <a:moveTo>
                        <a:pt x="8565" y="489585"/>
                      </a:moveTo>
                      <a:lnTo>
                        <a:pt x="0" y="489585"/>
                      </a:lnTo>
                      <a:lnTo>
                        <a:pt x="0" y="472440"/>
                      </a:lnTo>
                      <a:lnTo>
                        <a:pt x="8565" y="472440"/>
                      </a:lnTo>
                      <a:lnTo>
                        <a:pt x="8565" y="489585"/>
                      </a:lnTo>
                      <a:close/>
                      <a:moveTo>
                        <a:pt x="8565" y="462915"/>
                      </a:moveTo>
                      <a:lnTo>
                        <a:pt x="0" y="462915"/>
                      </a:lnTo>
                      <a:lnTo>
                        <a:pt x="0" y="454343"/>
                      </a:lnTo>
                      <a:lnTo>
                        <a:pt x="8565" y="454343"/>
                      </a:lnTo>
                      <a:lnTo>
                        <a:pt x="8565" y="462915"/>
                      </a:lnTo>
                      <a:close/>
                      <a:moveTo>
                        <a:pt x="8565" y="421958"/>
                      </a:moveTo>
                      <a:lnTo>
                        <a:pt x="0" y="421958"/>
                      </a:lnTo>
                      <a:lnTo>
                        <a:pt x="0" y="413385"/>
                      </a:lnTo>
                      <a:lnTo>
                        <a:pt x="8565" y="413385"/>
                      </a:lnTo>
                      <a:lnTo>
                        <a:pt x="8565" y="421958"/>
                      </a:lnTo>
                      <a:close/>
                      <a:moveTo>
                        <a:pt x="8565" y="398145"/>
                      </a:moveTo>
                      <a:lnTo>
                        <a:pt x="0" y="398145"/>
                      </a:lnTo>
                      <a:lnTo>
                        <a:pt x="0" y="381000"/>
                      </a:lnTo>
                      <a:lnTo>
                        <a:pt x="8565" y="381000"/>
                      </a:lnTo>
                      <a:lnTo>
                        <a:pt x="8565" y="398145"/>
                      </a:lnTo>
                      <a:close/>
                      <a:moveTo>
                        <a:pt x="8565" y="372428"/>
                      </a:moveTo>
                      <a:lnTo>
                        <a:pt x="0" y="372428"/>
                      </a:lnTo>
                      <a:lnTo>
                        <a:pt x="0" y="363855"/>
                      </a:lnTo>
                      <a:lnTo>
                        <a:pt x="8565" y="363855"/>
                      </a:lnTo>
                      <a:lnTo>
                        <a:pt x="8565" y="372428"/>
                      </a:lnTo>
                      <a:close/>
                      <a:moveTo>
                        <a:pt x="8565" y="331470"/>
                      </a:moveTo>
                      <a:lnTo>
                        <a:pt x="0" y="331470"/>
                      </a:lnTo>
                      <a:lnTo>
                        <a:pt x="0" y="322897"/>
                      </a:lnTo>
                      <a:lnTo>
                        <a:pt x="8565" y="322897"/>
                      </a:lnTo>
                      <a:lnTo>
                        <a:pt x="8565" y="331470"/>
                      </a:lnTo>
                      <a:close/>
                      <a:moveTo>
                        <a:pt x="8565" y="307658"/>
                      </a:moveTo>
                      <a:lnTo>
                        <a:pt x="0" y="307658"/>
                      </a:lnTo>
                      <a:lnTo>
                        <a:pt x="0" y="290512"/>
                      </a:lnTo>
                      <a:lnTo>
                        <a:pt x="8565" y="290512"/>
                      </a:lnTo>
                      <a:lnTo>
                        <a:pt x="8565" y="307658"/>
                      </a:lnTo>
                      <a:close/>
                      <a:moveTo>
                        <a:pt x="8565" y="280987"/>
                      </a:moveTo>
                      <a:lnTo>
                        <a:pt x="0" y="280987"/>
                      </a:lnTo>
                      <a:lnTo>
                        <a:pt x="0" y="272415"/>
                      </a:lnTo>
                      <a:lnTo>
                        <a:pt x="8565" y="272415"/>
                      </a:lnTo>
                      <a:lnTo>
                        <a:pt x="8565" y="280987"/>
                      </a:lnTo>
                      <a:close/>
                      <a:moveTo>
                        <a:pt x="8565" y="240030"/>
                      </a:moveTo>
                      <a:lnTo>
                        <a:pt x="0" y="240030"/>
                      </a:lnTo>
                      <a:lnTo>
                        <a:pt x="0" y="231458"/>
                      </a:lnTo>
                      <a:lnTo>
                        <a:pt x="8565" y="231458"/>
                      </a:lnTo>
                      <a:lnTo>
                        <a:pt x="8565" y="240030"/>
                      </a:lnTo>
                      <a:close/>
                      <a:moveTo>
                        <a:pt x="8565" y="216218"/>
                      </a:moveTo>
                      <a:lnTo>
                        <a:pt x="0" y="216218"/>
                      </a:lnTo>
                      <a:lnTo>
                        <a:pt x="0" y="199072"/>
                      </a:lnTo>
                      <a:lnTo>
                        <a:pt x="8565" y="199072"/>
                      </a:lnTo>
                      <a:lnTo>
                        <a:pt x="8565" y="216218"/>
                      </a:lnTo>
                      <a:close/>
                      <a:moveTo>
                        <a:pt x="8565" y="190500"/>
                      </a:moveTo>
                      <a:lnTo>
                        <a:pt x="0" y="190500"/>
                      </a:lnTo>
                      <a:lnTo>
                        <a:pt x="0" y="181928"/>
                      </a:lnTo>
                      <a:lnTo>
                        <a:pt x="8565" y="181928"/>
                      </a:lnTo>
                      <a:lnTo>
                        <a:pt x="8565" y="190500"/>
                      </a:lnTo>
                      <a:close/>
                      <a:moveTo>
                        <a:pt x="8565" y="149543"/>
                      </a:moveTo>
                      <a:lnTo>
                        <a:pt x="0" y="149543"/>
                      </a:lnTo>
                      <a:lnTo>
                        <a:pt x="0" y="140970"/>
                      </a:lnTo>
                      <a:lnTo>
                        <a:pt x="8565" y="140970"/>
                      </a:lnTo>
                      <a:lnTo>
                        <a:pt x="8565" y="149543"/>
                      </a:lnTo>
                      <a:close/>
                      <a:moveTo>
                        <a:pt x="8565" y="125730"/>
                      </a:moveTo>
                      <a:lnTo>
                        <a:pt x="0" y="125730"/>
                      </a:lnTo>
                      <a:lnTo>
                        <a:pt x="0" y="108585"/>
                      </a:lnTo>
                      <a:lnTo>
                        <a:pt x="8565" y="108585"/>
                      </a:lnTo>
                      <a:lnTo>
                        <a:pt x="8565" y="125730"/>
                      </a:lnTo>
                      <a:close/>
                      <a:moveTo>
                        <a:pt x="8565" y="99060"/>
                      </a:moveTo>
                      <a:lnTo>
                        <a:pt x="0" y="99060"/>
                      </a:lnTo>
                      <a:lnTo>
                        <a:pt x="0" y="90487"/>
                      </a:lnTo>
                      <a:lnTo>
                        <a:pt x="8565" y="90487"/>
                      </a:lnTo>
                      <a:lnTo>
                        <a:pt x="8565" y="99060"/>
                      </a:lnTo>
                      <a:close/>
                      <a:moveTo>
                        <a:pt x="8565" y="58102"/>
                      </a:moveTo>
                      <a:lnTo>
                        <a:pt x="0" y="58102"/>
                      </a:lnTo>
                      <a:lnTo>
                        <a:pt x="0" y="49530"/>
                      </a:lnTo>
                      <a:lnTo>
                        <a:pt x="8565" y="49530"/>
                      </a:lnTo>
                      <a:lnTo>
                        <a:pt x="8565" y="58102"/>
                      </a:lnTo>
                      <a:close/>
                      <a:moveTo>
                        <a:pt x="8565" y="34290"/>
                      </a:moveTo>
                      <a:lnTo>
                        <a:pt x="0" y="34290"/>
                      </a:lnTo>
                      <a:lnTo>
                        <a:pt x="0" y="17145"/>
                      </a:lnTo>
                      <a:lnTo>
                        <a:pt x="8565" y="17145"/>
                      </a:lnTo>
                      <a:lnTo>
                        <a:pt x="8565" y="34290"/>
                      </a:lnTo>
                      <a:close/>
                      <a:moveTo>
                        <a:pt x="8565" y="8572"/>
                      </a:moveTo>
                      <a:lnTo>
                        <a:pt x="0" y="8572"/>
                      </a:lnTo>
                      <a:lnTo>
                        <a:pt x="0" y="0"/>
                      </a:lnTo>
                      <a:lnTo>
                        <a:pt x="8565" y="0"/>
                      </a:lnTo>
                      <a:lnTo>
                        <a:pt x="8565" y="857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9" name="Google Shape;1289;p70"/>
                <p:cNvSpPr/>
                <p:nvPr/>
              </p:nvSpPr>
              <p:spPr>
                <a:xfrm>
                  <a:off x="8447535" y="1541145"/>
                  <a:ext cx="8564" cy="4762"/>
                </a:xfrm>
                <a:custGeom>
                  <a:rect b="b" l="l" r="r" t="t"/>
                  <a:pathLst>
                    <a:path extrusionOk="0" h="4762" w="8564">
                      <a:moveTo>
                        <a:pt x="0" y="0"/>
                      </a:moveTo>
                      <a:lnTo>
                        <a:pt x="8565" y="0"/>
                      </a:lnTo>
                      <a:lnTo>
                        <a:pt x="856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90" name="Google Shape;1290;p70"/>
              <p:cNvGrpSpPr/>
              <p:nvPr/>
            </p:nvGrpSpPr>
            <p:grpSpPr>
              <a:xfrm>
                <a:off x="9327548" y="952845"/>
                <a:ext cx="8565" cy="489584"/>
                <a:chOff x="8066873" y="1541145"/>
                <a:chExt cx="8565" cy="489584"/>
              </a:xfrm>
            </p:grpSpPr>
            <p:sp>
              <p:nvSpPr>
                <p:cNvPr id="1291" name="Google Shape;1291;p70"/>
                <p:cNvSpPr/>
                <p:nvPr/>
              </p:nvSpPr>
              <p:spPr>
                <a:xfrm>
                  <a:off x="8066874" y="2025967"/>
                  <a:ext cx="8564" cy="4762"/>
                </a:xfrm>
                <a:custGeom>
                  <a:rect b="b" l="l" r="r" t="t"/>
                  <a:pathLst>
                    <a:path extrusionOk="0" h="4762" w="8564">
                      <a:moveTo>
                        <a:pt x="0" y="0"/>
                      </a:moveTo>
                      <a:lnTo>
                        <a:pt x="8565" y="0"/>
                      </a:lnTo>
                      <a:lnTo>
                        <a:pt x="856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2" name="Google Shape;1292;p70"/>
                <p:cNvSpPr/>
                <p:nvPr/>
              </p:nvSpPr>
              <p:spPr>
                <a:xfrm>
                  <a:off x="8066873" y="1972627"/>
                  <a:ext cx="8565" cy="37147"/>
                </a:xfrm>
                <a:custGeom>
                  <a:rect b="b" l="l" r="r" t="t"/>
                  <a:pathLst>
                    <a:path extrusionOk="0" h="37147" w="8565">
                      <a:moveTo>
                        <a:pt x="8565" y="37148"/>
                      </a:moveTo>
                      <a:lnTo>
                        <a:pt x="0" y="37148"/>
                      </a:lnTo>
                      <a:lnTo>
                        <a:pt x="0" y="18098"/>
                      </a:lnTo>
                      <a:lnTo>
                        <a:pt x="8565" y="18098"/>
                      </a:lnTo>
                      <a:lnTo>
                        <a:pt x="8565" y="37148"/>
                      </a:lnTo>
                      <a:close/>
                      <a:moveTo>
                        <a:pt x="8565" y="9525"/>
                      </a:moveTo>
                      <a:lnTo>
                        <a:pt x="0" y="9525"/>
                      </a:lnTo>
                      <a:lnTo>
                        <a:pt x="0" y="0"/>
                      </a:lnTo>
                      <a:lnTo>
                        <a:pt x="8565" y="0"/>
                      </a:lnTo>
                      <a:lnTo>
                        <a:pt x="8565" y="952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3" name="Google Shape;1293;p70"/>
                <p:cNvSpPr/>
                <p:nvPr/>
              </p:nvSpPr>
              <p:spPr>
                <a:xfrm>
                  <a:off x="8066873" y="1580197"/>
                  <a:ext cx="8565" cy="357187"/>
                </a:xfrm>
                <a:custGeom>
                  <a:rect b="b" l="l" r="r" t="t"/>
                  <a:pathLst>
                    <a:path extrusionOk="0" h="357187" w="8565">
                      <a:moveTo>
                        <a:pt x="8565" y="357188"/>
                      </a:moveTo>
                      <a:lnTo>
                        <a:pt x="0" y="357188"/>
                      </a:lnTo>
                      <a:lnTo>
                        <a:pt x="0" y="347663"/>
                      </a:lnTo>
                      <a:lnTo>
                        <a:pt x="8565" y="347663"/>
                      </a:lnTo>
                      <a:lnTo>
                        <a:pt x="8565" y="357188"/>
                      </a:lnTo>
                      <a:close/>
                      <a:moveTo>
                        <a:pt x="8565" y="331470"/>
                      </a:moveTo>
                      <a:lnTo>
                        <a:pt x="0" y="331470"/>
                      </a:lnTo>
                      <a:lnTo>
                        <a:pt x="0" y="312420"/>
                      </a:lnTo>
                      <a:lnTo>
                        <a:pt x="8565" y="312420"/>
                      </a:lnTo>
                      <a:lnTo>
                        <a:pt x="8565" y="331470"/>
                      </a:lnTo>
                      <a:close/>
                      <a:moveTo>
                        <a:pt x="8565" y="303848"/>
                      </a:moveTo>
                      <a:lnTo>
                        <a:pt x="0" y="303848"/>
                      </a:lnTo>
                      <a:lnTo>
                        <a:pt x="0" y="294323"/>
                      </a:lnTo>
                      <a:lnTo>
                        <a:pt x="8565" y="294323"/>
                      </a:lnTo>
                      <a:lnTo>
                        <a:pt x="8565" y="303848"/>
                      </a:lnTo>
                      <a:close/>
                      <a:moveTo>
                        <a:pt x="8565" y="259080"/>
                      </a:moveTo>
                      <a:lnTo>
                        <a:pt x="0" y="259080"/>
                      </a:lnTo>
                      <a:lnTo>
                        <a:pt x="0" y="249555"/>
                      </a:lnTo>
                      <a:lnTo>
                        <a:pt x="8565" y="249555"/>
                      </a:lnTo>
                      <a:lnTo>
                        <a:pt x="8565" y="259080"/>
                      </a:lnTo>
                      <a:close/>
                      <a:moveTo>
                        <a:pt x="8565" y="234315"/>
                      </a:moveTo>
                      <a:lnTo>
                        <a:pt x="0" y="234315"/>
                      </a:lnTo>
                      <a:lnTo>
                        <a:pt x="0" y="215265"/>
                      </a:lnTo>
                      <a:lnTo>
                        <a:pt x="8565" y="215265"/>
                      </a:lnTo>
                      <a:lnTo>
                        <a:pt x="8565" y="234315"/>
                      </a:lnTo>
                      <a:close/>
                      <a:moveTo>
                        <a:pt x="8565" y="205740"/>
                      </a:moveTo>
                      <a:lnTo>
                        <a:pt x="0" y="205740"/>
                      </a:lnTo>
                      <a:lnTo>
                        <a:pt x="0" y="196215"/>
                      </a:lnTo>
                      <a:lnTo>
                        <a:pt x="8565" y="196215"/>
                      </a:lnTo>
                      <a:lnTo>
                        <a:pt x="8565" y="205740"/>
                      </a:lnTo>
                      <a:close/>
                      <a:moveTo>
                        <a:pt x="8565" y="161925"/>
                      </a:moveTo>
                      <a:lnTo>
                        <a:pt x="0" y="161925"/>
                      </a:lnTo>
                      <a:lnTo>
                        <a:pt x="0" y="152400"/>
                      </a:lnTo>
                      <a:lnTo>
                        <a:pt x="8565" y="152400"/>
                      </a:lnTo>
                      <a:lnTo>
                        <a:pt x="8565" y="161925"/>
                      </a:lnTo>
                      <a:close/>
                      <a:moveTo>
                        <a:pt x="8565" y="136207"/>
                      </a:moveTo>
                      <a:lnTo>
                        <a:pt x="0" y="136207"/>
                      </a:lnTo>
                      <a:lnTo>
                        <a:pt x="0" y="117157"/>
                      </a:lnTo>
                      <a:lnTo>
                        <a:pt x="8565" y="117157"/>
                      </a:lnTo>
                      <a:lnTo>
                        <a:pt x="8565" y="136207"/>
                      </a:lnTo>
                      <a:close/>
                      <a:moveTo>
                        <a:pt x="8565" y="107632"/>
                      </a:moveTo>
                      <a:lnTo>
                        <a:pt x="0" y="107632"/>
                      </a:lnTo>
                      <a:lnTo>
                        <a:pt x="0" y="98107"/>
                      </a:lnTo>
                      <a:lnTo>
                        <a:pt x="8565" y="98107"/>
                      </a:lnTo>
                      <a:lnTo>
                        <a:pt x="8565" y="107632"/>
                      </a:lnTo>
                      <a:close/>
                      <a:moveTo>
                        <a:pt x="8565" y="63817"/>
                      </a:moveTo>
                      <a:lnTo>
                        <a:pt x="0" y="63817"/>
                      </a:lnTo>
                      <a:lnTo>
                        <a:pt x="0" y="54292"/>
                      </a:lnTo>
                      <a:lnTo>
                        <a:pt x="8565" y="54292"/>
                      </a:lnTo>
                      <a:lnTo>
                        <a:pt x="8565" y="63817"/>
                      </a:lnTo>
                      <a:close/>
                      <a:moveTo>
                        <a:pt x="8565" y="38100"/>
                      </a:moveTo>
                      <a:lnTo>
                        <a:pt x="0" y="38100"/>
                      </a:lnTo>
                      <a:lnTo>
                        <a:pt x="0" y="19050"/>
                      </a:lnTo>
                      <a:lnTo>
                        <a:pt x="8565" y="19050"/>
                      </a:lnTo>
                      <a:lnTo>
                        <a:pt x="8565" y="38100"/>
                      </a:lnTo>
                      <a:close/>
                      <a:moveTo>
                        <a:pt x="8565" y="9525"/>
                      </a:moveTo>
                      <a:lnTo>
                        <a:pt x="0" y="9525"/>
                      </a:lnTo>
                      <a:lnTo>
                        <a:pt x="0" y="0"/>
                      </a:lnTo>
                      <a:lnTo>
                        <a:pt x="8565" y="0"/>
                      </a:lnTo>
                      <a:lnTo>
                        <a:pt x="8565" y="952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4" name="Google Shape;1294;p70"/>
                <p:cNvSpPr/>
                <p:nvPr/>
              </p:nvSpPr>
              <p:spPr>
                <a:xfrm>
                  <a:off x="8066874" y="1541145"/>
                  <a:ext cx="8564" cy="4762"/>
                </a:xfrm>
                <a:custGeom>
                  <a:rect b="b" l="l" r="r" t="t"/>
                  <a:pathLst>
                    <a:path extrusionOk="0" h="4762" w="8564">
                      <a:moveTo>
                        <a:pt x="0" y="0"/>
                      </a:moveTo>
                      <a:lnTo>
                        <a:pt x="8565" y="0"/>
                      </a:lnTo>
                      <a:lnTo>
                        <a:pt x="856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95" name="Google Shape;1295;p70"/>
              <p:cNvGrpSpPr/>
              <p:nvPr/>
            </p:nvGrpSpPr>
            <p:grpSpPr>
              <a:xfrm>
                <a:off x="9785294" y="952845"/>
                <a:ext cx="5709" cy="768666"/>
                <a:chOff x="8524619" y="1541145"/>
                <a:chExt cx="5709" cy="768666"/>
              </a:xfrm>
            </p:grpSpPr>
            <p:sp>
              <p:nvSpPr>
                <p:cNvPr id="1296" name="Google Shape;1296;p70"/>
                <p:cNvSpPr/>
                <p:nvPr/>
              </p:nvSpPr>
              <p:spPr>
                <a:xfrm>
                  <a:off x="8525570" y="2307907"/>
                  <a:ext cx="4758" cy="1904"/>
                </a:xfrm>
                <a:custGeom>
                  <a:rect b="b" l="l" r="r" t="t"/>
                  <a:pathLst>
                    <a:path extrusionOk="0" h="1904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7" name="Google Shape;1297;p70"/>
                <p:cNvSpPr/>
                <p:nvPr/>
              </p:nvSpPr>
              <p:spPr>
                <a:xfrm>
                  <a:off x="8524619" y="2286952"/>
                  <a:ext cx="4758" cy="19050"/>
                </a:xfrm>
                <a:custGeom>
                  <a:rect b="b" l="l" r="r" t="t"/>
                  <a:pathLst>
                    <a:path extrusionOk="0" h="19050" w="4758">
                      <a:moveTo>
                        <a:pt x="4758" y="19050"/>
                      </a:moveTo>
                      <a:lnTo>
                        <a:pt x="0" y="19050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19050"/>
                      </a:lnTo>
                      <a:close/>
                      <a:moveTo>
                        <a:pt x="4758" y="3810"/>
                      </a:moveTo>
                      <a:lnTo>
                        <a:pt x="0" y="3810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381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8" name="Google Shape;1298;p70"/>
                <p:cNvSpPr/>
                <p:nvPr/>
              </p:nvSpPr>
              <p:spPr>
                <a:xfrm>
                  <a:off x="8524619" y="1550669"/>
                  <a:ext cx="4758" cy="729614"/>
                </a:xfrm>
                <a:custGeom>
                  <a:rect b="b" l="l" r="r" t="t"/>
                  <a:pathLst>
                    <a:path extrusionOk="0" h="729614" w="4758">
                      <a:moveTo>
                        <a:pt x="4758" y="729615"/>
                      </a:moveTo>
                      <a:lnTo>
                        <a:pt x="0" y="729615"/>
                      </a:lnTo>
                      <a:lnTo>
                        <a:pt x="0" y="725805"/>
                      </a:lnTo>
                      <a:lnTo>
                        <a:pt x="4758" y="725805"/>
                      </a:lnTo>
                      <a:lnTo>
                        <a:pt x="4758" y="729615"/>
                      </a:lnTo>
                      <a:close/>
                      <a:moveTo>
                        <a:pt x="4758" y="722948"/>
                      </a:moveTo>
                      <a:lnTo>
                        <a:pt x="0" y="722948"/>
                      </a:lnTo>
                      <a:lnTo>
                        <a:pt x="0" y="719138"/>
                      </a:lnTo>
                      <a:lnTo>
                        <a:pt x="4758" y="719138"/>
                      </a:lnTo>
                      <a:lnTo>
                        <a:pt x="4758" y="722948"/>
                      </a:lnTo>
                      <a:close/>
                      <a:moveTo>
                        <a:pt x="4758" y="707708"/>
                      </a:moveTo>
                      <a:lnTo>
                        <a:pt x="0" y="707708"/>
                      </a:lnTo>
                      <a:lnTo>
                        <a:pt x="0" y="703898"/>
                      </a:lnTo>
                      <a:lnTo>
                        <a:pt x="4758" y="703898"/>
                      </a:lnTo>
                      <a:lnTo>
                        <a:pt x="4758" y="707708"/>
                      </a:lnTo>
                      <a:close/>
                      <a:moveTo>
                        <a:pt x="4758" y="697230"/>
                      </a:moveTo>
                      <a:lnTo>
                        <a:pt x="0" y="697230"/>
                      </a:lnTo>
                      <a:lnTo>
                        <a:pt x="0" y="693420"/>
                      </a:lnTo>
                      <a:lnTo>
                        <a:pt x="4758" y="693420"/>
                      </a:lnTo>
                      <a:lnTo>
                        <a:pt x="4758" y="697230"/>
                      </a:lnTo>
                      <a:close/>
                      <a:moveTo>
                        <a:pt x="4758" y="690563"/>
                      </a:moveTo>
                      <a:lnTo>
                        <a:pt x="0" y="690563"/>
                      </a:lnTo>
                      <a:lnTo>
                        <a:pt x="0" y="686753"/>
                      </a:lnTo>
                      <a:lnTo>
                        <a:pt x="4758" y="686753"/>
                      </a:lnTo>
                      <a:lnTo>
                        <a:pt x="4758" y="690563"/>
                      </a:lnTo>
                      <a:close/>
                      <a:moveTo>
                        <a:pt x="4758" y="676275"/>
                      </a:moveTo>
                      <a:lnTo>
                        <a:pt x="0" y="676275"/>
                      </a:lnTo>
                      <a:lnTo>
                        <a:pt x="0" y="672465"/>
                      </a:lnTo>
                      <a:lnTo>
                        <a:pt x="4758" y="672465"/>
                      </a:lnTo>
                      <a:lnTo>
                        <a:pt x="4758" y="676275"/>
                      </a:lnTo>
                      <a:close/>
                      <a:moveTo>
                        <a:pt x="4758" y="665798"/>
                      </a:moveTo>
                      <a:lnTo>
                        <a:pt x="0" y="665798"/>
                      </a:lnTo>
                      <a:lnTo>
                        <a:pt x="0" y="661988"/>
                      </a:lnTo>
                      <a:lnTo>
                        <a:pt x="4758" y="661988"/>
                      </a:lnTo>
                      <a:lnTo>
                        <a:pt x="4758" y="665798"/>
                      </a:lnTo>
                      <a:close/>
                      <a:moveTo>
                        <a:pt x="4758" y="659130"/>
                      </a:moveTo>
                      <a:lnTo>
                        <a:pt x="0" y="659130"/>
                      </a:lnTo>
                      <a:lnTo>
                        <a:pt x="0" y="655320"/>
                      </a:lnTo>
                      <a:lnTo>
                        <a:pt x="4758" y="655320"/>
                      </a:lnTo>
                      <a:lnTo>
                        <a:pt x="4758" y="659130"/>
                      </a:lnTo>
                      <a:close/>
                      <a:moveTo>
                        <a:pt x="4758" y="643890"/>
                      </a:moveTo>
                      <a:lnTo>
                        <a:pt x="0" y="643890"/>
                      </a:lnTo>
                      <a:lnTo>
                        <a:pt x="0" y="640080"/>
                      </a:lnTo>
                      <a:lnTo>
                        <a:pt x="4758" y="640080"/>
                      </a:lnTo>
                      <a:lnTo>
                        <a:pt x="4758" y="643890"/>
                      </a:lnTo>
                      <a:close/>
                      <a:moveTo>
                        <a:pt x="4758" y="633413"/>
                      </a:moveTo>
                      <a:lnTo>
                        <a:pt x="0" y="633413"/>
                      </a:lnTo>
                      <a:lnTo>
                        <a:pt x="0" y="629603"/>
                      </a:lnTo>
                      <a:lnTo>
                        <a:pt x="4758" y="629603"/>
                      </a:lnTo>
                      <a:lnTo>
                        <a:pt x="4758" y="633413"/>
                      </a:lnTo>
                      <a:close/>
                      <a:moveTo>
                        <a:pt x="4758" y="626745"/>
                      </a:moveTo>
                      <a:lnTo>
                        <a:pt x="0" y="626745"/>
                      </a:lnTo>
                      <a:lnTo>
                        <a:pt x="0" y="622935"/>
                      </a:lnTo>
                      <a:lnTo>
                        <a:pt x="4758" y="622935"/>
                      </a:lnTo>
                      <a:lnTo>
                        <a:pt x="4758" y="626745"/>
                      </a:lnTo>
                      <a:close/>
                      <a:moveTo>
                        <a:pt x="4758" y="612458"/>
                      </a:moveTo>
                      <a:lnTo>
                        <a:pt x="0" y="612458"/>
                      </a:lnTo>
                      <a:lnTo>
                        <a:pt x="0" y="608648"/>
                      </a:lnTo>
                      <a:lnTo>
                        <a:pt x="4758" y="608648"/>
                      </a:lnTo>
                      <a:lnTo>
                        <a:pt x="4758" y="612458"/>
                      </a:lnTo>
                      <a:close/>
                      <a:moveTo>
                        <a:pt x="4758" y="601028"/>
                      </a:moveTo>
                      <a:lnTo>
                        <a:pt x="0" y="601028"/>
                      </a:lnTo>
                      <a:lnTo>
                        <a:pt x="0" y="597218"/>
                      </a:lnTo>
                      <a:lnTo>
                        <a:pt x="4758" y="597218"/>
                      </a:lnTo>
                      <a:lnTo>
                        <a:pt x="4758" y="601028"/>
                      </a:lnTo>
                      <a:close/>
                      <a:moveTo>
                        <a:pt x="4758" y="595313"/>
                      </a:moveTo>
                      <a:lnTo>
                        <a:pt x="0" y="595313"/>
                      </a:lnTo>
                      <a:lnTo>
                        <a:pt x="0" y="591503"/>
                      </a:lnTo>
                      <a:lnTo>
                        <a:pt x="4758" y="591503"/>
                      </a:lnTo>
                      <a:lnTo>
                        <a:pt x="4758" y="595313"/>
                      </a:lnTo>
                      <a:close/>
                      <a:moveTo>
                        <a:pt x="4758" y="580073"/>
                      </a:moveTo>
                      <a:lnTo>
                        <a:pt x="0" y="580073"/>
                      </a:lnTo>
                      <a:lnTo>
                        <a:pt x="0" y="576263"/>
                      </a:lnTo>
                      <a:lnTo>
                        <a:pt x="4758" y="576263"/>
                      </a:lnTo>
                      <a:lnTo>
                        <a:pt x="4758" y="580073"/>
                      </a:lnTo>
                      <a:close/>
                      <a:moveTo>
                        <a:pt x="4758" y="569595"/>
                      </a:moveTo>
                      <a:lnTo>
                        <a:pt x="0" y="569595"/>
                      </a:lnTo>
                      <a:lnTo>
                        <a:pt x="0" y="565785"/>
                      </a:lnTo>
                      <a:lnTo>
                        <a:pt x="4758" y="565785"/>
                      </a:lnTo>
                      <a:lnTo>
                        <a:pt x="4758" y="569595"/>
                      </a:lnTo>
                      <a:close/>
                      <a:moveTo>
                        <a:pt x="4758" y="562928"/>
                      </a:moveTo>
                      <a:lnTo>
                        <a:pt x="0" y="562928"/>
                      </a:lnTo>
                      <a:lnTo>
                        <a:pt x="0" y="559118"/>
                      </a:lnTo>
                      <a:lnTo>
                        <a:pt x="4758" y="559118"/>
                      </a:lnTo>
                      <a:lnTo>
                        <a:pt x="4758" y="562928"/>
                      </a:lnTo>
                      <a:close/>
                      <a:moveTo>
                        <a:pt x="4758" y="547688"/>
                      </a:moveTo>
                      <a:lnTo>
                        <a:pt x="0" y="547688"/>
                      </a:lnTo>
                      <a:lnTo>
                        <a:pt x="0" y="543878"/>
                      </a:lnTo>
                      <a:lnTo>
                        <a:pt x="4758" y="543878"/>
                      </a:lnTo>
                      <a:lnTo>
                        <a:pt x="4758" y="547688"/>
                      </a:lnTo>
                      <a:close/>
                      <a:moveTo>
                        <a:pt x="4758" y="537210"/>
                      </a:moveTo>
                      <a:lnTo>
                        <a:pt x="0" y="537210"/>
                      </a:lnTo>
                      <a:lnTo>
                        <a:pt x="0" y="533400"/>
                      </a:lnTo>
                      <a:lnTo>
                        <a:pt x="4758" y="533400"/>
                      </a:lnTo>
                      <a:lnTo>
                        <a:pt x="4758" y="537210"/>
                      </a:lnTo>
                      <a:close/>
                      <a:moveTo>
                        <a:pt x="4758" y="530543"/>
                      </a:moveTo>
                      <a:lnTo>
                        <a:pt x="0" y="530543"/>
                      </a:lnTo>
                      <a:lnTo>
                        <a:pt x="0" y="526733"/>
                      </a:lnTo>
                      <a:lnTo>
                        <a:pt x="4758" y="526733"/>
                      </a:lnTo>
                      <a:lnTo>
                        <a:pt x="4758" y="530543"/>
                      </a:lnTo>
                      <a:close/>
                      <a:moveTo>
                        <a:pt x="4758" y="516255"/>
                      </a:moveTo>
                      <a:lnTo>
                        <a:pt x="0" y="516255"/>
                      </a:lnTo>
                      <a:lnTo>
                        <a:pt x="0" y="512445"/>
                      </a:lnTo>
                      <a:lnTo>
                        <a:pt x="4758" y="512445"/>
                      </a:lnTo>
                      <a:lnTo>
                        <a:pt x="4758" y="516255"/>
                      </a:lnTo>
                      <a:close/>
                      <a:moveTo>
                        <a:pt x="4758" y="504825"/>
                      </a:moveTo>
                      <a:lnTo>
                        <a:pt x="0" y="504825"/>
                      </a:lnTo>
                      <a:lnTo>
                        <a:pt x="0" y="501015"/>
                      </a:lnTo>
                      <a:lnTo>
                        <a:pt x="4758" y="501015"/>
                      </a:lnTo>
                      <a:lnTo>
                        <a:pt x="4758" y="504825"/>
                      </a:lnTo>
                      <a:close/>
                      <a:moveTo>
                        <a:pt x="4758" y="499110"/>
                      </a:moveTo>
                      <a:lnTo>
                        <a:pt x="0" y="499110"/>
                      </a:lnTo>
                      <a:lnTo>
                        <a:pt x="0" y="495300"/>
                      </a:lnTo>
                      <a:lnTo>
                        <a:pt x="4758" y="495300"/>
                      </a:lnTo>
                      <a:lnTo>
                        <a:pt x="4758" y="499110"/>
                      </a:lnTo>
                      <a:close/>
                      <a:moveTo>
                        <a:pt x="4758" y="483870"/>
                      </a:moveTo>
                      <a:lnTo>
                        <a:pt x="0" y="483870"/>
                      </a:lnTo>
                      <a:lnTo>
                        <a:pt x="0" y="480060"/>
                      </a:lnTo>
                      <a:lnTo>
                        <a:pt x="4758" y="480060"/>
                      </a:lnTo>
                      <a:lnTo>
                        <a:pt x="4758" y="483870"/>
                      </a:lnTo>
                      <a:close/>
                      <a:moveTo>
                        <a:pt x="4758" y="473393"/>
                      </a:moveTo>
                      <a:lnTo>
                        <a:pt x="0" y="473393"/>
                      </a:lnTo>
                      <a:lnTo>
                        <a:pt x="0" y="468630"/>
                      </a:lnTo>
                      <a:lnTo>
                        <a:pt x="4758" y="468630"/>
                      </a:lnTo>
                      <a:lnTo>
                        <a:pt x="4758" y="473393"/>
                      </a:lnTo>
                      <a:close/>
                      <a:moveTo>
                        <a:pt x="4758" y="466725"/>
                      </a:moveTo>
                      <a:lnTo>
                        <a:pt x="0" y="466725"/>
                      </a:lnTo>
                      <a:lnTo>
                        <a:pt x="0" y="462915"/>
                      </a:lnTo>
                      <a:lnTo>
                        <a:pt x="4758" y="462915"/>
                      </a:lnTo>
                      <a:lnTo>
                        <a:pt x="4758" y="466725"/>
                      </a:lnTo>
                      <a:close/>
                      <a:moveTo>
                        <a:pt x="4758" y="451485"/>
                      </a:moveTo>
                      <a:lnTo>
                        <a:pt x="0" y="451485"/>
                      </a:lnTo>
                      <a:lnTo>
                        <a:pt x="0" y="447675"/>
                      </a:lnTo>
                      <a:lnTo>
                        <a:pt x="4758" y="447675"/>
                      </a:lnTo>
                      <a:lnTo>
                        <a:pt x="4758" y="451485"/>
                      </a:lnTo>
                      <a:close/>
                      <a:moveTo>
                        <a:pt x="4758" y="441008"/>
                      </a:moveTo>
                      <a:lnTo>
                        <a:pt x="0" y="441008"/>
                      </a:lnTo>
                      <a:lnTo>
                        <a:pt x="0" y="437197"/>
                      </a:lnTo>
                      <a:lnTo>
                        <a:pt x="4758" y="437197"/>
                      </a:lnTo>
                      <a:lnTo>
                        <a:pt x="4758" y="441008"/>
                      </a:lnTo>
                      <a:close/>
                      <a:moveTo>
                        <a:pt x="4758" y="434340"/>
                      </a:moveTo>
                      <a:lnTo>
                        <a:pt x="0" y="434340"/>
                      </a:lnTo>
                      <a:lnTo>
                        <a:pt x="0" y="430530"/>
                      </a:lnTo>
                      <a:lnTo>
                        <a:pt x="4758" y="430530"/>
                      </a:lnTo>
                      <a:lnTo>
                        <a:pt x="4758" y="434340"/>
                      </a:lnTo>
                      <a:close/>
                      <a:moveTo>
                        <a:pt x="4758" y="420053"/>
                      </a:moveTo>
                      <a:lnTo>
                        <a:pt x="0" y="420053"/>
                      </a:lnTo>
                      <a:lnTo>
                        <a:pt x="0" y="416243"/>
                      </a:lnTo>
                      <a:lnTo>
                        <a:pt x="4758" y="416243"/>
                      </a:lnTo>
                      <a:lnTo>
                        <a:pt x="4758" y="420053"/>
                      </a:lnTo>
                      <a:close/>
                      <a:moveTo>
                        <a:pt x="4758" y="409575"/>
                      </a:moveTo>
                      <a:lnTo>
                        <a:pt x="0" y="409575"/>
                      </a:lnTo>
                      <a:lnTo>
                        <a:pt x="0" y="405765"/>
                      </a:lnTo>
                      <a:lnTo>
                        <a:pt x="4758" y="405765"/>
                      </a:lnTo>
                      <a:lnTo>
                        <a:pt x="4758" y="409575"/>
                      </a:lnTo>
                      <a:close/>
                      <a:moveTo>
                        <a:pt x="4758" y="402908"/>
                      </a:moveTo>
                      <a:lnTo>
                        <a:pt x="0" y="402908"/>
                      </a:lnTo>
                      <a:lnTo>
                        <a:pt x="0" y="399097"/>
                      </a:lnTo>
                      <a:lnTo>
                        <a:pt x="4758" y="399097"/>
                      </a:lnTo>
                      <a:lnTo>
                        <a:pt x="4758" y="402908"/>
                      </a:lnTo>
                      <a:close/>
                      <a:moveTo>
                        <a:pt x="4758" y="387668"/>
                      </a:moveTo>
                      <a:lnTo>
                        <a:pt x="0" y="387668"/>
                      </a:lnTo>
                      <a:lnTo>
                        <a:pt x="0" y="383858"/>
                      </a:lnTo>
                      <a:lnTo>
                        <a:pt x="4758" y="383858"/>
                      </a:lnTo>
                      <a:lnTo>
                        <a:pt x="4758" y="387668"/>
                      </a:lnTo>
                      <a:close/>
                      <a:moveTo>
                        <a:pt x="4758" y="377190"/>
                      </a:moveTo>
                      <a:lnTo>
                        <a:pt x="0" y="377190"/>
                      </a:lnTo>
                      <a:lnTo>
                        <a:pt x="0" y="373380"/>
                      </a:lnTo>
                      <a:lnTo>
                        <a:pt x="4758" y="373380"/>
                      </a:lnTo>
                      <a:lnTo>
                        <a:pt x="4758" y="377190"/>
                      </a:lnTo>
                      <a:close/>
                      <a:moveTo>
                        <a:pt x="4758" y="370522"/>
                      </a:moveTo>
                      <a:lnTo>
                        <a:pt x="0" y="370522"/>
                      </a:lnTo>
                      <a:lnTo>
                        <a:pt x="0" y="366713"/>
                      </a:lnTo>
                      <a:lnTo>
                        <a:pt x="4758" y="366713"/>
                      </a:lnTo>
                      <a:lnTo>
                        <a:pt x="4758" y="370522"/>
                      </a:lnTo>
                      <a:close/>
                      <a:moveTo>
                        <a:pt x="4758" y="356235"/>
                      </a:moveTo>
                      <a:lnTo>
                        <a:pt x="0" y="356235"/>
                      </a:lnTo>
                      <a:lnTo>
                        <a:pt x="0" y="352425"/>
                      </a:lnTo>
                      <a:lnTo>
                        <a:pt x="4758" y="352425"/>
                      </a:lnTo>
                      <a:lnTo>
                        <a:pt x="4758" y="356235"/>
                      </a:lnTo>
                      <a:close/>
                      <a:moveTo>
                        <a:pt x="4758" y="344805"/>
                      </a:moveTo>
                      <a:lnTo>
                        <a:pt x="0" y="344805"/>
                      </a:lnTo>
                      <a:lnTo>
                        <a:pt x="0" y="340995"/>
                      </a:lnTo>
                      <a:lnTo>
                        <a:pt x="4758" y="340995"/>
                      </a:lnTo>
                      <a:lnTo>
                        <a:pt x="4758" y="344805"/>
                      </a:lnTo>
                      <a:close/>
                      <a:moveTo>
                        <a:pt x="4758" y="339090"/>
                      </a:moveTo>
                      <a:lnTo>
                        <a:pt x="0" y="339090"/>
                      </a:lnTo>
                      <a:lnTo>
                        <a:pt x="0" y="335280"/>
                      </a:lnTo>
                      <a:lnTo>
                        <a:pt x="4758" y="335280"/>
                      </a:lnTo>
                      <a:lnTo>
                        <a:pt x="4758" y="339090"/>
                      </a:lnTo>
                      <a:close/>
                      <a:moveTo>
                        <a:pt x="4758" y="323850"/>
                      </a:moveTo>
                      <a:lnTo>
                        <a:pt x="0" y="323850"/>
                      </a:lnTo>
                      <a:lnTo>
                        <a:pt x="0" y="320040"/>
                      </a:lnTo>
                      <a:lnTo>
                        <a:pt x="4758" y="320040"/>
                      </a:lnTo>
                      <a:lnTo>
                        <a:pt x="4758" y="323850"/>
                      </a:lnTo>
                      <a:close/>
                      <a:moveTo>
                        <a:pt x="4758" y="313372"/>
                      </a:moveTo>
                      <a:lnTo>
                        <a:pt x="0" y="313372"/>
                      </a:lnTo>
                      <a:lnTo>
                        <a:pt x="0" y="309563"/>
                      </a:lnTo>
                      <a:lnTo>
                        <a:pt x="4758" y="309563"/>
                      </a:lnTo>
                      <a:lnTo>
                        <a:pt x="4758" y="313372"/>
                      </a:lnTo>
                      <a:close/>
                      <a:moveTo>
                        <a:pt x="4758" y="306705"/>
                      </a:moveTo>
                      <a:lnTo>
                        <a:pt x="0" y="306705"/>
                      </a:lnTo>
                      <a:lnTo>
                        <a:pt x="0" y="302895"/>
                      </a:lnTo>
                      <a:lnTo>
                        <a:pt x="4758" y="302895"/>
                      </a:lnTo>
                      <a:lnTo>
                        <a:pt x="4758" y="306705"/>
                      </a:lnTo>
                      <a:close/>
                      <a:moveTo>
                        <a:pt x="4758" y="291465"/>
                      </a:moveTo>
                      <a:lnTo>
                        <a:pt x="0" y="291465"/>
                      </a:lnTo>
                      <a:lnTo>
                        <a:pt x="0" y="287655"/>
                      </a:lnTo>
                      <a:lnTo>
                        <a:pt x="4758" y="287655"/>
                      </a:lnTo>
                      <a:lnTo>
                        <a:pt x="4758" y="291465"/>
                      </a:lnTo>
                      <a:close/>
                      <a:moveTo>
                        <a:pt x="4758" y="280988"/>
                      </a:moveTo>
                      <a:lnTo>
                        <a:pt x="0" y="280988"/>
                      </a:lnTo>
                      <a:lnTo>
                        <a:pt x="0" y="277178"/>
                      </a:lnTo>
                      <a:lnTo>
                        <a:pt x="4758" y="277178"/>
                      </a:lnTo>
                      <a:lnTo>
                        <a:pt x="4758" y="280988"/>
                      </a:lnTo>
                      <a:close/>
                      <a:moveTo>
                        <a:pt x="4758" y="274320"/>
                      </a:moveTo>
                      <a:lnTo>
                        <a:pt x="0" y="274320"/>
                      </a:lnTo>
                      <a:lnTo>
                        <a:pt x="0" y="270510"/>
                      </a:lnTo>
                      <a:lnTo>
                        <a:pt x="4758" y="270510"/>
                      </a:lnTo>
                      <a:lnTo>
                        <a:pt x="4758" y="274320"/>
                      </a:lnTo>
                      <a:close/>
                      <a:moveTo>
                        <a:pt x="4758" y="260033"/>
                      </a:moveTo>
                      <a:lnTo>
                        <a:pt x="0" y="260033"/>
                      </a:lnTo>
                      <a:lnTo>
                        <a:pt x="0" y="256222"/>
                      </a:lnTo>
                      <a:lnTo>
                        <a:pt x="4758" y="256222"/>
                      </a:lnTo>
                      <a:lnTo>
                        <a:pt x="4758" y="260033"/>
                      </a:lnTo>
                      <a:close/>
                      <a:moveTo>
                        <a:pt x="4758" y="248603"/>
                      </a:moveTo>
                      <a:lnTo>
                        <a:pt x="0" y="248603"/>
                      </a:lnTo>
                      <a:lnTo>
                        <a:pt x="0" y="244793"/>
                      </a:lnTo>
                      <a:lnTo>
                        <a:pt x="4758" y="244793"/>
                      </a:lnTo>
                      <a:lnTo>
                        <a:pt x="4758" y="248603"/>
                      </a:lnTo>
                      <a:close/>
                      <a:moveTo>
                        <a:pt x="4758" y="242888"/>
                      </a:moveTo>
                      <a:lnTo>
                        <a:pt x="0" y="242888"/>
                      </a:lnTo>
                      <a:lnTo>
                        <a:pt x="0" y="239078"/>
                      </a:lnTo>
                      <a:lnTo>
                        <a:pt x="4758" y="239078"/>
                      </a:lnTo>
                      <a:lnTo>
                        <a:pt x="4758" y="242888"/>
                      </a:lnTo>
                      <a:close/>
                      <a:moveTo>
                        <a:pt x="4758" y="227647"/>
                      </a:moveTo>
                      <a:lnTo>
                        <a:pt x="0" y="227647"/>
                      </a:lnTo>
                      <a:lnTo>
                        <a:pt x="0" y="223838"/>
                      </a:lnTo>
                      <a:lnTo>
                        <a:pt x="4758" y="223838"/>
                      </a:lnTo>
                      <a:lnTo>
                        <a:pt x="4758" y="227647"/>
                      </a:lnTo>
                      <a:close/>
                      <a:moveTo>
                        <a:pt x="4758" y="217170"/>
                      </a:moveTo>
                      <a:lnTo>
                        <a:pt x="0" y="217170"/>
                      </a:lnTo>
                      <a:lnTo>
                        <a:pt x="0" y="213360"/>
                      </a:lnTo>
                      <a:lnTo>
                        <a:pt x="4758" y="213360"/>
                      </a:lnTo>
                      <a:lnTo>
                        <a:pt x="4758" y="217170"/>
                      </a:lnTo>
                      <a:close/>
                      <a:moveTo>
                        <a:pt x="4758" y="210503"/>
                      </a:moveTo>
                      <a:lnTo>
                        <a:pt x="0" y="210503"/>
                      </a:lnTo>
                      <a:lnTo>
                        <a:pt x="0" y="206693"/>
                      </a:lnTo>
                      <a:lnTo>
                        <a:pt x="4758" y="206693"/>
                      </a:lnTo>
                      <a:lnTo>
                        <a:pt x="4758" y="210503"/>
                      </a:lnTo>
                      <a:close/>
                      <a:moveTo>
                        <a:pt x="4758" y="195263"/>
                      </a:moveTo>
                      <a:lnTo>
                        <a:pt x="0" y="195263"/>
                      </a:lnTo>
                      <a:lnTo>
                        <a:pt x="0" y="191453"/>
                      </a:lnTo>
                      <a:lnTo>
                        <a:pt x="4758" y="191453"/>
                      </a:lnTo>
                      <a:lnTo>
                        <a:pt x="4758" y="195263"/>
                      </a:lnTo>
                      <a:close/>
                      <a:moveTo>
                        <a:pt x="4758" y="184785"/>
                      </a:moveTo>
                      <a:lnTo>
                        <a:pt x="0" y="184785"/>
                      </a:lnTo>
                      <a:lnTo>
                        <a:pt x="0" y="180975"/>
                      </a:lnTo>
                      <a:lnTo>
                        <a:pt x="4758" y="180975"/>
                      </a:lnTo>
                      <a:lnTo>
                        <a:pt x="4758" y="184785"/>
                      </a:lnTo>
                      <a:close/>
                      <a:moveTo>
                        <a:pt x="4758" y="179070"/>
                      </a:moveTo>
                      <a:lnTo>
                        <a:pt x="0" y="179070"/>
                      </a:lnTo>
                      <a:lnTo>
                        <a:pt x="0" y="175260"/>
                      </a:lnTo>
                      <a:lnTo>
                        <a:pt x="4758" y="175260"/>
                      </a:lnTo>
                      <a:lnTo>
                        <a:pt x="4758" y="179070"/>
                      </a:lnTo>
                      <a:close/>
                      <a:moveTo>
                        <a:pt x="4758" y="163830"/>
                      </a:moveTo>
                      <a:lnTo>
                        <a:pt x="0" y="163830"/>
                      </a:lnTo>
                      <a:lnTo>
                        <a:pt x="0" y="160020"/>
                      </a:lnTo>
                      <a:lnTo>
                        <a:pt x="4758" y="160020"/>
                      </a:lnTo>
                      <a:lnTo>
                        <a:pt x="4758" y="163830"/>
                      </a:lnTo>
                      <a:close/>
                      <a:moveTo>
                        <a:pt x="4758" y="153353"/>
                      </a:moveTo>
                      <a:lnTo>
                        <a:pt x="0" y="153353"/>
                      </a:lnTo>
                      <a:lnTo>
                        <a:pt x="0" y="149543"/>
                      </a:lnTo>
                      <a:lnTo>
                        <a:pt x="4758" y="149543"/>
                      </a:lnTo>
                      <a:lnTo>
                        <a:pt x="4758" y="153353"/>
                      </a:lnTo>
                      <a:close/>
                      <a:moveTo>
                        <a:pt x="4758" y="146685"/>
                      </a:moveTo>
                      <a:lnTo>
                        <a:pt x="0" y="146685"/>
                      </a:lnTo>
                      <a:lnTo>
                        <a:pt x="0" y="142875"/>
                      </a:lnTo>
                      <a:lnTo>
                        <a:pt x="4758" y="142875"/>
                      </a:lnTo>
                      <a:lnTo>
                        <a:pt x="4758" y="146685"/>
                      </a:lnTo>
                      <a:close/>
                      <a:moveTo>
                        <a:pt x="4758" y="131445"/>
                      </a:moveTo>
                      <a:lnTo>
                        <a:pt x="0" y="131445"/>
                      </a:lnTo>
                      <a:lnTo>
                        <a:pt x="0" y="127635"/>
                      </a:lnTo>
                      <a:lnTo>
                        <a:pt x="4758" y="127635"/>
                      </a:lnTo>
                      <a:lnTo>
                        <a:pt x="4758" y="131445"/>
                      </a:lnTo>
                      <a:close/>
                      <a:moveTo>
                        <a:pt x="4758" y="120968"/>
                      </a:moveTo>
                      <a:lnTo>
                        <a:pt x="0" y="120968"/>
                      </a:lnTo>
                      <a:lnTo>
                        <a:pt x="0" y="117157"/>
                      </a:lnTo>
                      <a:lnTo>
                        <a:pt x="4758" y="117157"/>
                      </a:lnTo>
                      <a:lnTo>
                        <a:pt x="4758" y="120968"/>
                      </a:lnTo>
                      <a:close/>
                      <a:moveTo>
                        <a:pt x="4758" y="114300"/>
                      </a:moveTo>
                      <a:lnTo>
                        <a:pt x="0" y="114300"/>
                      </a:lnTo>
                      <a:lnTo>
                        <a:pt x="0" y="110490"/>
                      </a:lnTo>
                      <a:lnTo>
                        <a:pt x="4758" y="110490"/>
                      </a:lnTo>
                      <a:lnTo>
                        <a:pt x="4758" y="114300"/>
                      </a:lnTo>
                      <a:close/>
                      <a:moveTo>
                        <a:pt x="4758" y="100013"/>
                      </a:moveTo>
                      <a:lnTo>
                        <a:pt x="0" y="100013"/>
                      </a:lnTo>
                      <a:lnTo>
                        <a:pt x="0" y="96203"/>
                      </a:lnTo>
                      <a:lnTo>
                        <a:pt x="4758" y="96203"/>
                      </a:lnTo>
                      <a:lnTo>
                        <a:pt x="4758" y="100013"/>
                      </a:lnTo>
                      <a:close/>
                      <a:moveTo>
                        <a:pt x="4758" y="88582"/>
                      </a:moveTo>
                      <a:lnTo>
                        <a:pt x="0" y="88582"/>
                      </a:lnTo>
                      <a:lnTo>
                        <a:pt x="0" y="84773"/>
                      </a:lnTo>
                      <a:lnTo>
                        <a:pt x="4758" y="84773"/>
                      </a:lnTo>
                      <a:lnTo>
                        <a:pt x="4758" y="88582"/>
                      </a:lnTo>
                      <a:close/>
                      <a:moveTo>
                        <a:pt x="4758" y="82868"/>
                      </a:moveTo>
                      <a:lnTo>
                        <a:pt x="0" y="82868"/>
                      </a:lnTo>
                      <a:lnTo>
                        <a:pt x="0" y="78105"/>
                      </a:lnTo>
                      <a:lnTo>
                        <a:pt x="4758" y="78105"/>
                      </a:lnTo>
                      <a:lnTo>
                        <a:pt x="4758" y="82868"/>
                      </a:lnTo>
                      <a:close/>
                      <a:moveTo>
                        <a:pt x="4758" y="67628"/>
                      </a:moveTo>
                      <a:lnTo>
                        <a:pt x="0" y="67628"/>
                      </a:lnTo>
                      <a:lnTo>
                        <a:pt x="0" y="63818"/>
                      </a:lnTo>
                      <a:lnTo>
                        <a:pt x="4758" y="63818"/>
                      </a:lnTo>
                      <a:lnTo>
                        <a:pt x="4758" y="67628"/>
                      </a:lnTo>
                      <a:close/>
                      <a:moveTo>
                        <a:pt x="4758" y="57150"/>
                      </a:moveTo>
                      <a:lnTo>
                        <a:pt x="0" y="57150"/>
                      </a:lnTo>
                      <a:lnTo>
                        <a:pt x="0" y="53340"/>
                      </a:lnTo>
                      <a:lnTo>
                        <a:pt x="4758" y="53340"/>
                      </a:lnTo>
                      <a:lnTo>
                        <a:pt x="4758" y="57150"/>
                      </a:lnTo>
                      <a:close/>
                      <a:moveTo>
                        <a:pt x="4758" y="50482"/>
                      </a:moveTo>
                      <a:lnTo>
                        <a:pt x="0" y="50482"/>
                      </a:lnTo>
                      <a:lnTo>
                        <a:pt x="0" y="46673"/>
                      </a:lnTo>
                      <a:lnTo>
                        <a:pt x="4758" y="46673"/>
                      </a:lnTo>
                      <a:lnTo>
                        <a:pt x="4758" y="50482"/>
                      </a:lnTo>
                      <a:close/>
                      <a:moveTo>
                        <a:pt x="4758" y="35243"/>
                      </a:moveTo>
                      <a:lnTo>
                        <a:pt x="0" y="35243"/>
                      </a:lnTo>
                      <a:lnTo>
                        <a:pt x="0" y="31432"/>
                      </a:lnTo>
                      <a:lnTo>
                        <a:pt x="4758" y="31432"/>
                      </a:lnTo>
                      <a:lnTo>
                        <a:pt x="4758" y="35243"/>
                      </a:lnTo>
                      <a:close/>
                      <a:moveTo>
                        <a:pt x="4758" y="24765"/>
                      </a:moveTo>
                      <a:lnTo>
                        <a:pt x="0" y="24765"/>
                      </a:lnTo>
                      <a:lnTo>
                        <a:pt x="0" y="20955"/>
                      </a:lnTo>
                      <a:lnTo>
                        <a:pt x="4758" y="20955"/>
                      </a:lnTo>
                      <a:lnTo>
                        <a:pt x="4758" y="24765"/>
                      </a:lnTo>
                      <a:close/>
                      <a:moveTo>
                        <a:pt x="4758" y="18098"/>
                      </a:moveTo>
                      <a:lnTo>
                        <a:pt x="0" y="18098"/>
                      </a:lnTo>
                      <a:lnTo>
                        <a:pt x="0" y="14288"/>
                      </a:lnTo>
                      <a:lnTo>
                        <a:pt x="4758" y="14288"/>
                      </a:lnTo>
                      <a:lnTo>
                        <a:pt x="4758" y="18098"/>
                      </a:lnTo>
                      <a:close/>
                      <a:moveTo>
                        <a:pt x="4758" y="3810"/>
                      </a:moveTo>
                      <a:lnTo>
                        <a:pt x="0" y="3810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381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9" name="Google Shape;1299;p70"/>
                <p:cNvSpPr/>
                <p:nvPr/>
              </p:nvSpPr>
              <p:spPr>
                <a:xfrm>
                  <a:off x="8525570" y="1541145"/>
                  <a:ext cx="4758" cy="1905"/>
                </a:xfrm>
                <a:custGeom>
                  <a:rect b="b" l="l" r="r" t="t"/>
                  <a:pathLst>
                    <a:path extrusionOk="0" h="1905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00" name="Google Shape;1300;p70"/>
              <p:cNvGrpSpPr/>
              <p:nvPr/>
            </p:nvGrpSpPr>
            <p:grpSpPr>
              <a:xfrm>
                <a:off x="9434134" y="952845"/>
                <a:ext cx="4758" cy="791526"/>
                <a:chOff x="8173459" y="1541145"/>
                <a:chExt cx="4758" cy="791526"/>
              </a:xfrm>
            </p:grpSpPr>
            <p:sp>
              <p:nvSpPr>
                <p:cNvPr id="1301" name="Google Shape;1301;p70"/>
                <p:cNvSpPr/>
                <p:nvPr/>
              </p:nvSpPr>
              <p:spPr>
                <a:xfrm>
                  <a:off x="8173459" y="2330767"/>
                  <a:ext cx="4758" cy="1904"/>
                </a:xfrm>
                <a:custGeom>
                  <a:rect b="b" l="l" r="r" t="t"/>
                  <a:pathLst>
                    <a:path extrusionOk="0" h="1904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2" name="Google Shape;1302;p70"/>
                <p:cNvSpPr/>
                <p:nvPr/>
              </p:nvSpPr>
              <p:spPr>
                <a:xfrm>
                  <a:off x="8173459" y="2308859"/>
                  <a:ext cx="4758" cy="20002"/>
                </a:xfrm>
                <a:custGeom>
                  <a:rect b="b" l="l" r="r" t="t"/>
                  <a:pathLst>
                    <a:path extrusionOk="0" h="20002" w="4758">
                      <a:moveTo>
                        <a:pt x="4758" y="20003"/>
                      </a:moveTo>
                      <a:lnTo>
                        <a:pt x="0" y="20003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20003"/>
                      </a:lnTo>
                      <a:close/>
                      <a:moveTo>
                        <a:pt x="4758" y="4763"/>
                      </a:moveTo>
                      <a:lnTo>
                        <a:pt x="0" y="4763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47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3" name="Google Shape;1303;p70"/>
                <p:cNvSpPr/>
                <p:nvPr/>
              </p:nvSpPr>
              <p:spPr>
                <a:xfrm>
                  <a:off x="8173459" y="1549717"/>
                  <a:ext cx="4758" cy="752474"/>
                </a:xfrm>
                <a:custGeom>
                  <a:rect b="b" l="l" r="r" t="t"/>
                  <a:pathLst>
                    <a:path extrusionOk="0" h="752474" w="4758">
                      <a:moveTo>
                        <a:pt x="4758" y="752475"/>
                      </a:moveTo>
                      <a:lnTo>
                        <a:pt x="0" y="752475"/>
                      </a:lnTo>
                      <a:lnTo>
                        <a:pt x="0" y="747712"/>
                      </a:lnTo>
                      <a:lnTo>
                        <a:pt x="4758" y="747712"/>
                      </a:lnTo>
                      <a:lnTo>
                        <a:pt x="4758" y="752475"/>
                      </a:lnTo>
                      <a:close/>
                      <a:moveTo>
                        <a:pt x="4758" y="745808"/>
                      </a:moveTo>
                      <a:lnTo>
                        <a:pt x="0" y="745808"/>
                      </a:lnTo>
                      <a:lnTo>
                        <a:pt x="0" y="741045"/>
                      </a:lnTo>
                      <a:lnTo>
                        <a:pt x="4758" y="741045"/>
                      </a:lnTo>
                      <a:lnTo>
                        <a:pt x="4758" y="745808"/>
                      </a:lnTo>
                      <a:close/>
                      <a:moveTo>
                        <a:pt x="4758" y="730567"/>
                      </a:moveTo>
                      <a:lnTo>
                        <a:pt x="0" y="730567"/>
                      </a:lnTo>
                      <a:lnTo>
                        <a:pt x="0" y="726758"/>
                      </a:lnTo>
                      <a:lnTo>
                        <a:pt x="4758" y="726758"/>
                      </a:lnTo>
                      <a:lnTo>
                        <a:pt x="4758" y="730567"/>
                      </a:lnTo>
                      <a:close/>
                      <a:moveTo>
                        <a:pt x="4758" y="720090"/>
                      </a:moveTo>
                      <a:lnTo>
                        <a:pt x="0" y="720090"/>
                      </a:lnTo>
                      <a:lnTo>
                        <a:pt x="0" y="715328"/>
                      </a:lnTo>
                      <a:lnTo>
                        <a:pt x="4758" y="715328"/>
                      </a:lnTo>
                      <a:lnTo>
                        <a:pt x="4758" y="720090"/>
                      </a:lnTo>
                      <a:close/>
                      <a:moveTo>
                        <a:pt x="4758" y="713423"/>
                      </a:moveTo>
                      <a:lnTo>
                        <a:pt x="0" y="713423"/>
                      </a:lnTo>
                      <a:lnTo>
                        <a:pt x="0" y="708660"/>
                      </a:lnTo>
                      <a:lnTo>
                        <a:pt x="4758" y="708660"/>
                      </a:lnTo>
                      <a:lnTo>
                        <a:pt x="4758" y="713423"/>
                      </a:lnTo>
                      <a:close/>
                      <a:moveTo>
                        <a:pt x="4758" y="698183"/>
                      </a:moveTo>
                      <a:lnTo>
                        <a:pt x="0" y="698183"/>
                      </a:lnTo>
                      <a:lnTo>
                        <a:pt x="0" y="693420"/>
                      </a:lnTo>
                      <a:lnTo>
                        <a:pt x="4758" y="693420"/>
                      </a:lnTo>
                      <a:lnTo>
                        <a:pt x="4758" y="698183"/>
                      </a:lnTo>
                      <a:close/>
                      <a:moveTo>
                        <a:pt x="4758" y="686753"/>
                      </a:moveTo>
                      <a:lnTo>
                        <a:pt x="0" y="686753"/>
                      </a:lnTo>
                      <a:lnTo>
                        <a:pt x="0" y="681990"/>
                      </a:lnTo>
                      <a:lnTo>
                        <a:pt x="4758" y="681990"/>
                      </a:lnTo>
                      <a:lnTo>
                        <a:pt x="4758" y="686753"/>
                      </a:lnTo>
                      <a:close/>
                      <a:moveTo>
                        <a:pt x="4758" y="680085"/>
                      </a:moveTo>
                      <a:lnTo>
                        <a:pt x="0" y="680085"/>
                      </a:lnTo>
                      <a:lnTo>
                        <a:pt x="0" y="675323"/>
                      </a:lnTo>
                      <a:lnTo>
                        <a:pt x="4758" y="675323"/>
                      </a:lnTo>
                      <a:lnTo>
                        <a:pt x="4758" y="680085"/>
                      </a:lnTo>
                      <a:close/>
                      <a:moveTo>
                        <a:pt x="4758" y="664845"/>
                      </a:moveTo>
                      <a:lnTo>
                        <a:pt x="0" y="664845"/>
                      </a:lnTo>
                      <a:lnTo>
                        <a:pt x="0" y="660083"/>
                      </a:lnTo>
                      <a:lnTo>
                        <a:pt x="4758" y="660083"/>
                      </a:lnTo>
                      <a:lnTo>
                        <a:pt x="4758" y="664845"/>
                      </a:lnTo>
                      <a:close/>
                      <a:moveTo>
                        <a:pt x="4758" y="653415"/>
                      </a:moveTo>
                      <a:lnTo>
                        <a:pt x="0" y="653415"/>
                      </a:lnTo>
                      <a:lnTo>
                        <a:pt x="0" y="648653"/>
                      </a:lnTo>
                      <a:lnTo>
                        <a:pt x="4758" y="648653"/>
                      </a:lnTo>
                      <a:lnTo>
                        <a:pt x="4758" y="653415"/>
                      </a:lnTo>
                      <a:close/>
                      <a:moveTo>
                        <a:pt x="4758" y="646748"/>
                      </a:moveTo>
                      <a:lnTo>
                        <a:pt x="0" y="646748"/>
                      </a:lnTo>
                      <a:lnTo>
                        <a:pt x="0" y="641985"/>
                      </a:lnTo>
                      <a:lnTo>
                        <a:pt x="4758" y="641985"/>
                      </a:lnTo>
                      <a:lnTo>
                        <a:pt x="4758" y="646748"/>
                      </a:lnTo>
                      <a:close/>
                      <a:moveTo>
                        <a:pt x="4758" y="631508"/>
                      </a:moveTo>
                      <a:lnTo>
                        <a:pt x="0" y="631508"/>
                      </a:lnTo>
                      <a:lnTo>
                        <a:pt x="0" y="626745"/>
                      </a:lnTo>
                      <a:lnTo>
                        <a:pt x="4758" y="626745"/>
                      </a:lnTo>
                      <a:lnTo>
                        <a:pt x="4758" y="631508"/>
                      </a:lnTo>
                      <a:close/>
                      <a:moveTo>
                        <a:pt x="4758" y="621030"/>
                      </a:moveTo>
                      <a:lnTo>
                        <a:pt x="0" y="621030"/>
                      </a:lnTo>
                      <a:lnTo>
                        <a:pt x="0" y="616268"/>
                      </a:lnTo>
                      <a:lnTo>
                        <a:pt x="4758" y="616268"/>
                      </a:lnTo>
                      <a:lnTo>
                        <a:pt x="4758" y="621030"/>
                      </a:lnTo>
                      <a:close/>
                      <a:moveTo>
                        <a:pt x="4758" y="614362"/>
                      </a:moveTo>
                      <a:lnTo>
                        <a:pt x="0" y="614362"/>
                      </a:lnTo>
                      <a:lnTo>
                        <a:pt x="0" y="609600"/>
                      </a:lnTo>
                      <a:lnTo>
                        <a:pt x="4758" y="609600"/>
                      </a:lnTo>
                      <a:lnTo>
                        <a:pt x="4758" y="614362"/>
                      </a:lnTo>
                      <a:close/>
                      <a:moveTo>
                        <a:pt x="4758" y="599123"/>
                      </a:moveTo>
                      <a:lnTo>
                        <a:pt x="0" y="599123"/>
                      </a:lnTo>
                      <a:lnTo>
                        <a:pt x="0" y="594360"/>
                      </a:lnTo>
                      <a:lnTo>
                        <a:pt x="4758" y="594360"/>
                      </a:lnTo>
                      <a:lnTo>
                        <a:pt x="4758" y="599123"/>
                      </a:lnTo>
                      <a:close/>
                      <a:moveTo>
                        <a:pt x="4758" y="587693"/>
                      </a:moveTo>
                      <a:lnTo>
                        <a:pt x="0" y="587693"/>
                      </a:lnTo>
                      <a:lnTo>
                        <a:pt x="0" y="583883"/>
                      </a:lnTo>
                      <a:lnTo>
                        <a:pt x="4758" y="583883"/>
                      </a:lnTo>
                      <a:lnTo>
                        <a:pt x="4758" y="587693"/>
                      </a:lnTo>
                      <a:close/>
                      <a:moveTo>
                        <a:pt x="4758" y="581025"/>
                      </a:moveTo>
                      <a:lnTo>
                        <a:pt x="0" y="581025"/>
                      </a:lnTo>
                      <a:lnTo>
                        <a:pt x="0" y="576262"/>
                      </a:lnTo>
                      <a:lnTo>
                        <a:pt x="4758" y="576262"/>
                      </a:lnTo>
                      <a:lnTo>
                        <a:pt x="4758" y="581025"/>
                      </a:lnTo>
                      <a:close/>
                      <a:moveTo>
                        <a:pt x="4758" y="565785"/>
                      </a:moveTo>
                      <a:lnTo>
                        <a:pt x="0" y="565785"/>
                      </a:lnTo>
                      <a:lnTo>
                        <a:pt x="0" y="561023"/>
                      </a:lnTo>
                      <a:lnTo>
                        <a:pt x="4758" y="561023"/>
                      </a:lnTo>
                      <a:lnTo>
                        <a:pt x="4758" y="565785"/>
                      </a:lnTo>
                      <a:close/>
                      <a:moveTo>
                        <a:pt x="4758" y="554355"/>
                      </a:moveTo>
                      <a:lnTo>
                        <a:pt x="0" y="554355"/>
                      </a:lnTo>
                      <a:lnTo>
                        <a:pt x="0" y="549593"/>
                      </a:lnTo>
                      <a:lnTo>
                        <a:pt x="4758" y="549593"/>
                      </a:lnTo>
                      <a:lnTo>
                        <a:pt x="4758" y="554355"/>
                      </a:lnTo>
                      <a:close/>
                      <a:moveTo>
                        <a:pt x="4758" y="548640"/>
                      </a:moveTo>
                      <a:lnTo>
                        <a:pt x="0" y="548640"/>
                      </a:lnTo>
                      <a:lnTo>
                        <a:pt x="0" y="543878"/>
                      </a:lnTo>
                      <a:lnTo>
                        <a:pt x="4758" y="543878"/>
                      </a:lnTo>
                      <a:lnTo>
                        <a:pt x="4758" y="548640"/>
                      </a:lnTo>
                      <a:close/>
                      <a:moveTo>
                        <a:pt x="4758" y="532448"/>
                      </a:moveTo>
                      <a:lnTo>
                        <a:pt x="0" y="532448"/>
                      </a:lnTo>
                      <a:lnTo>
                        <a:pt x="0" y="527685"/>
                      </a:lnTo>
                      <a:lnTo>
                        <a:pt x="4758" y="527685"/>
                      </a:lnTo>
                      <a:lnTo>
                        <a:pt x="4758" y="532448"/>
                      </a:lnTo>
                      <a:close/>
                      <a:moveTo>
                        <a:pt x="4758" y="521970"/>
                      </a:moveTo>
                      <a:lnTo>
                        <a:pt x="0" y="521970"/>
                      </a:lnTo>
                      <a:lnTo>
                        <a:pt x="0" y="517208"/>
                      </a:lnTo>
                      <a:lnTo>
                        <a:pt x="4758" y="517208"/>
                      </a:lnTo>
                      <a:lnTo>
                        <a:pt x="4758" y="521970"/>
                      </a:lnTo>
                      <a:close/>
                      <a:moveTo>
                        <a:pt x="4758" y="515303"/>
                      </a:moveTo>
                      <a:lnTo>
                        <a:pt x="0" y="515303"/>
                      </a:lnTo>
                      <a:lnTo>
                        <a:pt x="0" y="510540"/>
                      </a:lnTo>
                      <a:lnTo>
                        <a:pt x="4758" y="510540"/>
                      </a:lnTo>
                      <a:lnTo>
                        <a:pt x="4758" y="515303"/>
                      </a:lnTo>
                      <a:close/>
                      <a:moveTo>
                        <a:pt x="4758" y="500062"/>
                      </a:moveTo>
                      <a:lnTo>
                        <a:pt x="0" y="500062"/>
                      </a:lnTo>
                      <a:lnTo>
                        <a:pt x="0" y="495300"/>
                      </a:lnTo>
                      <a:lnTo>
                        <a:pt x="4758" y="495300"/>
                      </a:lnTo>
                      <a:lnTo>
                        <a:pt x="4758" y="500062"/>
                      </a:lnTo>
                      <a:close/>
                      <a:moveTo>
                        <a:pt x="4758" y="488633"/>
                      </a:moveTo>
                      <a:lnTo>
                        <a:pt x="0" y="488633"/>
                      </a:lnTo>
                      <a:lnTo>
                        <a:pt x="0" y="483870"/>
                      </a:lnTo>
                      <a:lnTo>
                        <a:pt x="4758" y="483870"/>
                      </a:lnTo>
                      <a:lnTo>
                        <a:pt x="4758" y="488633"/>
                      </a:lnTo>
                      <a:close/>
                      <a:moveTo>
                        <a:pt x="4758" y="481965"/>
                      </a:moveTo>
                      <a:lnTo>
                        <a:pt x="0" y="481965"/>
                      </a:lnTo>
                      <a:lnTo>
                        <a:pt x="0" y="477203"/>
                      </a:lnTo>
                      <a:lnTo>
                        <a:pt x="4758" y="477203"/>
                      </a:lnTo>
                      <a:lnTo>
                        <a:pt x="4758" y="481965"/>
                      </a:lnTo>
                      <a:close/>
                      <a:moveTo>
                        <a:pt x="4758" y="466725"/>
                      </a:moveTo>
                      <a:lnTo>
                        <a:pt x="0" y="466725"/>
                      </a:lnTo>
                      <a:lnTo>
                        <a:pt x="0" y="461962"/>
                      </a:lnTo>
                      <a:lnTo>
                        <a:pt x="4758" y="461962"/>
                      </a:lnTo>
                      <a:lnTo>
                        <a:pt x="4758" y="466725"/>
                      </a:lnTo>
                      <a:close/>
                      <a:moveTo>
                        <a:pt x="4758" y="456247"/>
                      </a:moveTo>
                      <a:lnTo>
                        <a:pt x="0" y="456247"/>
                      </a:lnTo>
                      <a:lnTo>
                        <a:pt x="0" y="451485"/>
                      </a:lnTo>
                      <a:lnTo>
                        <a:pt x="4758" y="451485"/>
                      </a:lnTo>
                      <a:lnTo>
                        <a:pt x="4758" y="456247"/>
                      </a:lnTo>
                      <a:close/>
                      <a:moveTo>
                        <a:pt x="4758" y="449580"/>
                      </a:moveTo>
                      <a:lnTo>
                        <a:pt x="0" y="449580"/>
                      </a:lnTo>
                      <a:lnTo>
                        <a:pt x="0" y="444818"/>
                      </a:lnTo>
                      <a:lnTo>
                        <a:pt x="4758" y="444818"/>
                      </a:lnTo>
                      <a:lnTo>
                        <a:pt x="4758" y="449580"/>
                      </a:lnTo>
                      <a:close/>
                      <a:moveTo>
                        <a:pt x="4758" y="433387"/>
                      </a:moveTo>
                      <a:lnTo>
                        <a:pt x="0" y="433387"/>
                      </a:lnTo>
                      <a:lnTo>
                        <a:pt x="0" y="428625"/>
                      </a:lnTo>
                      <a:lnTo>
                        <a:pt x="4758" y="428625"/>
                      </a:lnTo>
                      <a:lnTo>
                        <a:pt x="4758" y="433387"/>
                      </a:lnTo>
                      <a:close/>
                      <a:moveTo>
                        <a:pt x="4758" y="422910"/>
                      </a:moveTo>
                      <a:lnTo>
                        <a:pt x="0" y="422910"/>
                      </a:lnTo>
                      <a:lnTo>
                        <a:pt x="0" y="418147"/>
                      </a:lnTo>
                      <a:lnTo>
                        <a:pt x="4758" y="418147"/>
                      </a:lnTo>
                      <a:lnTo>
                        <a:pt x="4758" y="422910"/>
                      </a:lnTo>
                      <a:close/>
                      <a:moveTo>
                        <a:pt x="4758" y="416243"/>
                      </a:moveTo>
                      <a:lnTo>
                        <a:pt x="0" y="416243"/>
                      </a:lnTo>
                      <a:lnTo>
                        <a:pt x="0" y="411480"/>
                      </a:lnTo>
                      <a:lnTo>
                        <a:pt x="4758" y="411480"/>
                      </a:lnTo>
                      <a:lnTo>
                        <a:pt x="4758" y="416243"/>
                      </a:lnTo>
                      <a:close/>
                      <a:moveTo>
                        <a:pt x="4758" y="401003"/>
                      </a:moveTo>
                      <a:lnTo>
                        <a:pt x="0" y="401003"/>
                      </a:lnTo>
                      <a:lnTo>
                        <a:pt x="0" y="396240"/>
                      </a:lnTo>
                      <a:lnTo>
                        <a:pt x="4758" y="396240"/>
                      </a:lnTo>
                      <a:lnTo>
                        <a:pt x="4758" y="401003"/>
                      </a:lnTo>
                      <a:close/>
                      <a:moveTo>
                        <a:pt x="4758" y="389572"/>
                      </a:moveTo>
                      <a:lnTo>
                        <a:pt x="0" y="389572"/>
                      </a:lnTo>
                      <a:lnTo>
                        <a:pt x="0" y="384810"/>
                      </a:lnTo>
                      <a:lnTo>
                        <a:pt x="4758" y="384810"/>
                      </a:lnTo>
                      <a:lnTo>
                        <a:pt x="4758" y="389572"/>
                      </a:lnTo>
                      <a:close/>
                      <a:moveTo>
                        <a:pt x="4758" y="382905"/>
                      </a:moveTo>
                      <a:lnTo>
                        <a:pt x="0" y="382905"/>
                      </a:lnTo>
                      <a:lnTo>
                        <a:pt x="0" y="378143"/>
                      </a:lnTo>
                      <a:lnTo>
                        <a:pt x="4758" y="378143"/>
                      </a:lnTo>
                      <a:lnTo>
                        <a:pt x="4758" y="382905"/>
                      </a:lnTo>
                      <a:close/>
                      <a:moveTo>
                        <a:pt x="4758" y="367665"/>
                      </a:moveTo>
                      <a:lnTo>
                        <a:pt x="0" y="367665"/>
                      </a:lnTo>
                      <a:lnTo>
                        <a:pt x="0" y="362903"/>
                      </a:lnTo>
                      <a:lnTo>
                        <a:pt x="4758" y="362903"/>
                      </a:lnTo>
                      <a:lnTo>
                        <a:pt x="4758" y="367665"/>
                      </a:lnTo>
                      <a:close/>
                      <a:moveTo>
                        <a:pt x="4758" y="357187"/>
                      </a:moveTo>
                      <a:lnTo>
                        <a:pt x="0" y="357187"/>
                      </a:lnTo>
                      <a:lnTo>
                        <a:pt x="0" y="352425"/>
                      </a:lnTo>
                      <a:lnTo>
                        <a:pt x="4758" y="352425"/>
                      </a:lnTo>
                      <a:lnTo>
                        <a:pt x="4758" y="357187"/>
                      </a:lnTo>
                      <a:close/>
                      <a:moveTo>
                        <a:pt x="4758" y="350520"/>
                      </a:moveTo>
                      <a:lnTo>
                        <a:pt x="0" y="350520"/>
                      </a:lnTo>
                      <a:lnTo>
                        <a:pt x="0" y="345758"/>
                      </a:lnTo>
                      <a:lnTo>
                        <a:pt x="4758" y="345758"/>
                      </a:lnTo>
                      <a:lnTo>
                        <a:pt x="4758" y="350520"/>
                      </a:lnTo>
                      <a:close/>
                      <a:moveTo>
                        <a:pt x="4758" y="335280"/>
                      </a:moveTo>
                      <a:lnTo>
                        <a:pt x="0" y="335280"/>
                      </a:lnTo>
                      <a:lnTo>
                        <a:pt x="0" y="330518"/>
                      </a:lnTo>
                      <a:lnTo>
                        <a:pt x="4758" y="330518"/>
                      </a:lnTo>
                      <a:lnTo>
                        <a:pt x="4758" y="335280"/>
                      </a:lnTo>
                      <a:close/>
                      <a:moveTo>
                        <a:pt x="4758" y="323850"/>
                      </a:moveTo>
                      <a:lnTo>
                        <a:pt x="0" y="323850"/>
                      </a:lnTo>
                      <a:lnTo>
                        <a:pt x="0" y="319087"/>
                      </a:lnTo>
                      <a:lnTo>
                        <a:pt x="4758" y="319087"/>
                      </a:lnTo>
                      <a:lnTo>
                        <a:pt x="4758" y="323850"/>
                      </a:lnTo>
                      <a:close/>
                      <a:moveTo>
                        <a:pt x="4758" y="317183"/>
                      </a:moveTo>
                      <a:lnTo>
                        <a:pt x="0" y="317183"/>
                      </a:lnTo>
                      <a:lnTo>
                        <a:pt x="0" y="312420"/>
                      </a:lnTo>
                      <a:lnTo>
                        <a:pt x="4758" y="312420"/>
                      </a:lnTo>
                      <a:lnTo>
                        <a:pt x="4758" y="317183"/>
                      </a:lnTo>
                      <a:close/>
                      <a:moveTo>
                        <a:pt x="4758" y="301943"/>
                      </a:moveTo>
                      <a:lnTo>
                        <a:pt x="0" y="301943"/>
                      </a:lnTo>
                      <a:lnTo>
                        <a:pt x="0" y="297180"/>
                      </a:lnTo>
                      <a:lnTo>
                        <a:pt x="4758" y="297180"/>
                      </a:lnTo>
                      <a:lnTo>
                        <a:pt x="4758" y="301943"/>
                      </a:lnTo>
                      <a:close/>
                      <a:moveTo>
                        <a:pt x="4758" y="290512"/>
                      </a:moveTo>
                      <a:lnTo>
                        <a:pt x="0" y="290512"/>
                      </a:lnTo>
                      <a:lnTo>
                        <a:pt x="0" y="285750"/>
                      </a:lnTo>
                      <a:lnTo>
                        <a:pt x="4758" y="285750"/>
                      </a:lnTo>
                      <a:lnTo>
                        <a:pt x="4758" y="290512"/>
                      </a:lnTo>
                      <a:close/>
                      <a:moveTo>
                        <a:pt x="4758" y="283845"/>
                      </a:moveTo>
                      <a:lnTo>
                        <a:pt x="0" y="283845"/>
                      </a:lnTo>
                      <a:lnTo>
                        <a:pt x="0" y="279083"/>
                      </a:lnTo>
                      <a:lnTo>
                        <a:pt x="4758" y="279083"/>
                      </a:lnTo>
                      <a:lnTo>
                        <a:pt x="4758" y="283845"/>
                      </a:lnTo>
                      <a:close/>
                      <a:moveTo>
                        <a:pt x="4758" y="268605"/>
                      </a:moveTo>
                      <a:lnTo>
                        <a:pt x="0" y="268605"/>
                      </a:lnTo>
                      <a:lnTo>
                        <a:pt x="0" y="263843"/>
                      </a:lnTo>
                      <a:lnTo>
                        <a:pt x="4758" y="263843"/>
                      </a:lnTo>
                      <a:lnTo>
                        <a:pt x="4758" y="268605"/>
                      </a:lnTo>
                      <a:close/>
                      <a:moveTo>
                        <a:pt x="4758" y="258128"/>
                      </a:moveTo>
                      <a:lnTo>
                        <a:pt x="0" y="258128"/>
                      </a:lnTo>
                      <a:lnTo>
                        <a:pt x="0" y="253365"/>
                      </a:lnTo>
                      <a:lnTo>
                        <a:pt x="4758" y="253365"/>
                      </a:lnTo>
                      <a:lnTo>
                        <a:pt x="4758" y="258128"/>
                      </a:lnTo>
                      <a:close/>
                      <a:moveTo>
                        <a:pt x="4758" y="251460"/>
                      </a:moveTo>
                      <a:lnTo>
                        <a:pt x="0" y="251460"/>
                      </a:lnTo>
                      <a:lnTo>
                        <a:pt x="0" y="246697"/>
                      </a:lnTo>
                      <a:lnTo>
                        <a:pt x="4758" y="246697"/>
                      </a:lnTo>
                      <a:lnTo>
                        <a:pt x="4758" y="251460"/>
                      </a:lnTo>
                      <a:close/>
                      <a:moveTo>
                        <a:pt x="4758" y="236220"/>
                      </a:moveTo>
                      <a:lnTo>
                        <a:pt x="0" y="236220"/>
                      </a:lnTo>
                      <a:lnTo>
                        <a:pt x="0" y="231458"/>
                      </a:lnTo>
                      <a:lnTo>
                        <a:pt x="4758" y="231458"/>
                      </a:lnTo>
                      <a:lnTo>
                        <a:pt x="4758" y="236220"/>
                      </a:lnTo>
                      <a:close/>
                      <a:moveTo>
                        <a:pt x="4758" y="224790"/>
                      </a:moveTo>
                      <a:lnTo>
                        <a:pt x="0" y="224790"/>
                      </a:lnTo>
                      <a:lnTo>
                        <a:pt x="0" y="220028"/>
                      </a:lnTo>
                      <a:lnTo>
                        <a:pt x="4758" y="220028"/>
                      </a:lnTo>
                      <a:lnTo>
                        <a:pt x="4758" y="224790"/>
                      </a:lnTo>
                      <a:close/>
                      <a:moveTo>
                        <a:pt x="4758" y="218122"/>
                      </a:moveTo>
                      <a:lnTo>
                        <a:pt x="0" y="218122"/>
                      </a:lnTo>
                      <a:lnTo>
                        <a:pt x="0" y="213360"/>
                      </a:lnTo>
                      <a:lnTo>
                        <a:pt x="4758" y="213360"/>
                      </a:lnTo>
                      <a:lnTo>
                        <a:pt x="4758" y="218122"/>
                      </a:lnTo>
                      <a:close/>
                      <a:moveTo>
                        <a:pt x="4758" y="202883"/>
                      </a:moveTo>
                      <a:lnTo>
                        <a:pt x="0" y="202883"/>
                      </a:lnTo>
                      <a:lnTo>
                        <a:pt x="0" y="198120"/>
                      </a:lnTo>
                      <a:lnTo>
                        <a:pt x="4758" y="198120"/>
                      </a:lnTo>
                      <a:lnTo>
                        <a:pt x="4758" y="202883"/>
                      </a:lnTo>
                      <a:close/>
                      <a:moveTo>
                        <a:pt x="4758" y="191453"/>
                      </a:moveTo>
                      <a:lnTo>
                        <a:pt x="0" y="191453"/>
                      </a:lnTo>
                      <a:lnTo>
                        <a:pt x="0" y="186690"/>
                      </a:lnTo>
                      <a:lnTo>
                        <a:pt x="4758" y="186690"/>
                      </a:lnTo>
                      <a:lnTo>
                        <a:pt x="4758" y="191453"/>
                      </a:lnTo>
                      <a:close/>
                      <a:moveTo>
                        <a:pt x="4758" y="184785"/>
                      </a:moveTo>
                      <a:lnTo>
                        <a:pt x="0" y="184785"/>
                      </a:lnTo>
                      <a:lnTo>
                        <a:pt x="0" y="180022"/>
                      </a:lnTo>
                      <a:lnTo>
                        <a:pt x="4758" y="180022"/>
                      </a:lnTo>
                      <a:lnTo>
                        <a:pt x="4758" y="184785"/>
                      </a:lnTo>
                      <a:close/>
                      <a:moveTo>
                        <a:pt x="4758" y="169545"/>
                      </a:moveTo>
                      <a:lnTo>
                        <a:pt x="0" y="169545"/>
                      </a:lnTo>
                      <a:lnTo>
                        <a:pt x="0" y="164783"/>
                      </a:lnTo>
                      <a:lnTo>
                        <a:pt x="4758" y="164783"/>
                      </a:lnTo>
                      <a:lnTo>
                        <a:pt x="4758" y="169545"/>
                      </a:lnTo>
                      <a:close/>
                      <a:moveTo>
                        <a:pt x="4758" y="159068"/>
                      </a:moveTo>
                      <a:lnTo>
                        <a:pt x="0" y="159068"/>
                      </a:lnTo>
                      <a:lnTo>
                        <a:pt x="0" y="154305"/>
                      </a:lnTo>
                      <a:lnTo>
                        <a:pt x="4758" y="154305"/>
                      </a:lnTo>
                      <a:lnTo>
                        <a:pt x="4758" y="159068"/>
                      </a:lnTo>
                      <a:close/>
                      <a:moveTo>
                        <a:pt x="4758" y="152400"/>
                      </a:moveTo>
                      <a:lnTo>
                        <a:pt x="0" y="152400"/>
                      </a:lnTo>
                      <a:lnTo>
                        <a:pt x="0" y="147637"/>
                      </a:lnTo>
                      <a:lnTo>
                        <a:pt x="4758" y="147637"/>
                      </a:lnTo>
                      <a:lnTo>
                        <a:pt x="4758" y="152400"/>
                      </a:lnTo>
                      <a:close/>
                      <a:moveTo>
                        <a:pt x="4758" y="137160"/>
                      </a:moveTo>
                      <a:lnTo>
                        <a:pt x="0" y="137160"/>
                      </a:lnTo>
                      <a:lnTo>
                        <a:pt x="0" y="132397"/>
                      </a:lnTo>
                      <a:lnTo>
                        <a:pt x="4758" y="132397"/>
                      </a:lnTo>
                      <a:lnTo>
                        <a:pt x="4758" y="137160"/>
                      </a:lnTo>
                      <a:close/>
                      <a:moveTo>
                        <a:pt x="4758" y="125730"/>
                      </a:moveTo>
                      <a:lnTo>
                        <a:pt x="0" y="125730"/>
                      </a:lnTo>
                      <a:lnTo>
                        <a:pt x="0" y="120968"/>
                      </a:lnTo>
                      <a:lnTo>
                        <a:pt x="4758" y="120968"/>
                      </a:lnTo>
                      <a:lnTo>
                        <a:pt x="4758" y="125730"/>
                      </a:lnTo>
                      <a:close/>
                      <a:moveTo>
                        <a:pt x="4758" y="119062"/>
                      </a:moveTo>
                      <a:lnTo>
                        <a:pt x="0" y="119062"/>
                      </a:lnTo>
                      <a:lnTo>
                        <a:pt x="0" y="114300"/>
                      </a:lnTo>
                      <a:lnTo>
                        <a:pt x="4758" y="114300"/>
                      </a:lnTo>
                      <a:lnTo>
                        <a:pt x="4758" y="119062"/>
                      </a:lnTo>
                      <a:close/>
                      <a:moveTo>
                        <a:pt x="4758" y="103822"/>
                      </a:moveTo>
                      <a:lnTo>
                        <a:pt x="0" y="103822"/>
                      </a:lnTo>
                      <a:lnTo>
                        <a:pt x="0" y="99060"/>
                      </a:lnTo>
                      <a:lnTo>
                        <a:pt x="4758" y="99060"/>
                      </a:lnTo>
                      <a:lnTo>
                        <a:pt x="4758" y="103822"/>
                      </a:lnTo>
                      <a:close/>
                      <a:moveTo>
                        <a:pt x="4758" y="92393"/>
                      </a:moveTo>
                      <a:lnTo>
                        <a:pt x="0" y="92393"/>
                      </a:lnTo>
                      <a:lnTo>
                        <a:pt x="0" y="88582"/>
                      </a:lnTo>
                      <a:lnTo>
                        <a:pt x="4758" y="88582"/>
                      </a:lnTo>
                      <a:lnTo>
                        <a:pt x="4758" y="92393"/>
                      </a:lnTo>
                      <a:close/>
                      <a:moveTo>
                        <a:pt x="4758" y="86677"/>
                      </a:moveTo>
                      <a:lnTo>
                        <a:pt x="0" y="86677"/>
                      </a:lnTo>
                      <a:lnTo>
                        <a:pt x="0" y="81915"/>
                      </a:lnTo>
                      <a:lnTo>
                        <a:pt x="4758" y="81915"/>
                      </a:lnTo>
                      <a:lnTo>
                        <a:pt x="4758" y="86677"/>
                      </a:lnTo>
                      <a:close/>
                      <a:moveTo>
                        <a:pt x="4758" y="70485"/>
                      </a:moveTo>
                      <a:lnTo>
                        <a:pt x="0" y="70485"/>
                      </a:lnTo>
                      <a:lnTo>
                        <a:pt x="0" y="65722"/>
                      </a:lnTo>
                      <a:lnTo>
                        <a:pt x="4758" y="65722"/>
                      </a:lnTo>
                      <a:lnTo>
                        <a:pt x="4758" y="70485"/>
                      </a:lnTo>
                      <a:close/>
                      <a:moveTo>
                        <a:pt x="4758" y="60007"/>
                      </a:moveTo>
                      <a:lnTo>
                        <a:pt x="0" y="60007"/>
                      </a:lnTo>
                      <a:lnTo>
                        <a:pt x="0" y="55245"/>
                      </a:lnTo>
                      <a:lnTo>
                        <a:pt x="4758" y="55245"/>
                      </a:lnTo>
                      <a:lnTo>
                        <a:pt x="4758" y="60007"/>
                      </a:lnTo>
                      <a:close/>
                      <a:moveTo>
                        <a:pt x="4758" y="53340"/>
                      </a:moveTo>
                      <a:lnTo>
                        <a:pt x="0" y="53340"/>
                      </a:lnTo>
                      <a:lnTo>
                        <a:pt x="0" y="48577"/>
                      </a:lnTo>
                      <a:lnTo>
                        <a:pt x="4758" y="48577"/>
                      </a:lnTo>
                      <a:lnTo>
                        <a:pt x="4758" y="53340"/>
                      </a:lnTo>
                      <a:close/>
                      <a:moveTo>
                        <a:pt x="4758" y="38100"/>
                      </a:moveTo>
                      <a:lnTo>
                        <a:pt x="0" y="38100"/>
                      </a:lnTo>
                      <a:lnTo>
                        <a:pt x="0" y="33338"/>
                      </a:lnTo>
                      <a:lnTo>
                        <a:pt x="4758" y="33338"/>
                      </a:lnTo>
                      <a:lnTo>
                        <a:pt x="4758" y="38100"/>
                      </a:lnTo>
                      <a:close/>
                      <a:moveTo>
                        <a:pt x="4758" y="26670"/>
                      </a:moveTo>
                      <a:lnTo>
                        <a:pt x="0" y="26670"/>
                      </a:lnTo>
                      <a:lnTo>
                        <a:pt x="0" y="21907"/>
                      </a:lnTo>
                      <a:lnTo>
                        <a:pt x="4758" y="21907"/>
                      </a:lnTo>
                      <a:lnTo>
                        <a:pt x="4758" y="26670"/>
                      </a:lnTo>
                      <a:close/>
                      <a:moveTo>
                        <a:pt x="4758" y="20002"/>
                      </a:moveTo>
                      <a:lnTo>
                        <a:pt x="0" y="20002"/>
                      </a:lnTo>
                      <a:lnTo>
                        <a:pt x="0" y="15240"/>
                      </a:lnTo>
                      <a:lnTo>
                        <a:pt x="4758" y="15240"/>
                      </a:lnTo>
                      <a:lnTo>
                        <a:pt x="4758" y="20002"/>
                      </a:lnTo>
                      <a:close/>
                      <a:moveTo>
                        <a:pt x="4758" y="4763"/>
                      </a:moveTo>
                      <a:lnTo>
                        <a:pt x="0" y="4763"/>
                      </a:lnTo>
                      <a:lnTo>
                        <a:pt x="0" y="0"/>
                      </a:lnTo>
                      <a:lnTo>
                        <a:pt x="4758" y="0"/>
                      </a:lnTo>
                      <a:lnTo>
                        <a:pt x="4758" y="476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4" name="Google Shape;1304;p70"/>
                <p:cNvSpPr/>
                <p:nvPr/>
              </p:nvSpPr>
              <p:spPr>
                <a:xfrm>
                  <a:off x="8173459" y="1541145"/>
                  <a:ext cx="4758" cy="1905"/>
                </a:xfrm>
                <a:custGeom>
                  <a:rect b="b" l="l" r="r" t="t"/>
                  <a:pathLst>
                    <a:path extrusionOk="0" h="1905" w="4758">
                      <a:moveTo>
                        <a:pt x="0" y="0"/>
                      </a:moveTo>
                      <a:lnTo>
                        <a:pt x="4758" y="0"/>
                      </a:lnTo>
                      <a:lnTo>
                        <a:pt x="4758" y="1905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305" name="Google Shape;1305;p70"/>
          <p:cNvSpPr txBox="1"/>
          <p:nvPr>
            <p:ph idx="4294967295" type="subTitle"/>
          </p:nvPr>
        </p:nvSpPr>
        <p:spPr>
          <a:xfrm>
            <a:off x="2430000" y="1707475"/>
            <a:ext cx="4284000" cy="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Any </a:t>
            </a:r>
            <a:r>
              <a:rPr b="1" lang="en"/>
              <a:t>questions?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70"/>
          <p:cNvSpPr txBox="1"/>
          <p:nvPr>
            <p:ph idx="4294967295" type="ctrTitle"/>
          </p:nvPr>
        </p:nvSpPr>
        <p:spPr>
          <a:xfrm>
            <a:off x="2430000" y="669825"/>
            <a:ext cx="4284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307" name="Google Shape;1307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9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POS: Algorithm Dive Inside</a:t>
            </a:r>
            <a:endParaRPr/>
          </a:p>
        </p:txBody>
      </p:sp>
      <p:sp>
        <p:nvSpPr>
          <p:cNvPr id="717" name="Google Shape;71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8" name="Google Shape;718;p29"/>
          <p:cNvSpPr txBox="1"/>
          <p:nvPr>
            <p:ph idx="4" type="subTitle"/>
          </p:nvPr>
        </p:nvSpPr>
        <p:spPr>
          <a:xfrm>
            <a:off x="720000" y="1448875"/>
            <a:ext cx="7836900" cy="10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Frame Rate = 30fps</a:t>
            </a:r>
            <a:endParaRPr b="1"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Selected Number of Frames = 5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719" name="Google Shape;719;p29" title="6fc76eb7-b1e6-4b25-83bf-c45b2845ee3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79" y="2760325"/>
            <a:ext cx="8455046" cy="176048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0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0: RGB Extraction</a:t>
            </a:r>
            <a:endParaRPr/>
          </a:p>
        </p:txBody>
      </p:sp>
      <p:sp>
        <p:nvSpPr>
          <p:cNvPr id="725" name="Google Shape;72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6" name="Google Shape;726;p30" title="0885fb8d-524f-43c3-8c9b-880e174103e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525" y="1269300"/>
            <a:ext cx="2175125" cy="22633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7" name="Google Shape;727;p30"/>
          <p:cNvSpPr txBox="1"/>
          <p:nvPr/>
        </p:nvSpPr>
        <p:spPr>
          <a:xfrm>
            <a:off x="3839400" y="1442775"/>
            <a:ext cx="4584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Detected Face ROI Size: 151 x  151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Total Pixels: 22801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Each Pixels has </a:t>
            </a:r>
            <a:r>
              <a:rPr b="1" lang="en" sz="1200">
                <a:solidFill>
                  <a:srgbClr val="FF0000"/>
                </a:solidFill>
                <a:latin typeface="Assistant"/>
                <a:ea typeface="Assistant"/>
                <a:cs typeface="Assistant"/>
                <a:sym typeface="Assistant"/>
              </a:rPr>
              <a:t>R</a:t>
            </a: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</a:t>
            </a:r>
            <a:r>
              <a:rPr b="1" lang="en" sz="1200">
                <a:solidFill>
                  <a:srgbClr val="00FF00"/>
                </a:solidFill>
                <a:latin typeface="Assistant"/>
                <a:ea typeface="Assistant"/>
                <a:cs typeface="Assistant"/>
                <a:sym typeface="Assistant"/>
              </a:rPr>
              <a:t>G</a:t>
            </a: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</a:t>
            </a:r>
            <a:r>
              <a:rPr b="1" lang="en" sz="1200">
                <a:solidFill>
                  <a:srgbClr val="0000FF"/>
                </a:solidFill>
                <a:latin typeface="Assistant"/>
                <a:ea typeface="Assistant"/>
                <a:cs typeface="Assistant"/>
                <a:sym typeface="Assistant"/>
              </a:rPr>
              <a:t>B 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values [</a:t>
            </a:r>
            <a:r>
              <a:rPr lang="en" sz="1200">
                <a:solidFill>
                  <a:srgbClr val="FF0000"/>
                </a:solidFill>
                <a:latin typeface="Assistant"/>
                <a:ea typeface="Assistant"/>
                <a:cs typeface="Assistant"/>
                <a:sym typeface="Assistant"/>
              </a:rPr>
              <a:t>(0-255)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</a:t>
            </a:r>
            <a:r>
              <a:rPr lang="en" sz="1200">
                <a:solidFill>
                  <a:srgbClr val="00FF00"/>
                </a:solidFill>
                <a:latin typeface="Assistant"/>
                <a:ea typeface="Assistant"/>
                <a:cs typeface="Assistant"/>
                <a:sym typeface="Assistant"/>
              </a:rPr>
              <a:t>(0-255)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</a:t>
            </a:r>
            <a:r>
              <a:rPr lang="en" sz="1200">
                <a:solidFill>
                  <a:srgbClr val="0000FF"/>
                </a:solidFill>
                <a:latin typeface="Assistant"/>
                <a:ea typeface="Assistant"/>
                <a:cs typeface="Assistant"/>
                <a:sym typeface="Assistant"/>
              </a:rPr>
              <a:t>(0-255)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]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28" name="Google Shape;728;p30"/>
          <p:cNvSpPr txBox="1"/>
          <p:nvPr/>
        </p:nvSpPr>
        <p:spPr>
          <a:xfrm>
            <a:off x="3631150" y="2766600"/>
            <a:ext cx="38781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9" name="Google Shape;729;p30" title="[0,0,0,&quot;http://www.texrendr.com/?eqn=%0AS(t)%20%3D%20%5Cleft%5B%0A%5Cfrac%7B1%7D%7BN%7D%20%5Csum_%7Bp%3D1%7D%5E%7BN%7D%20R_p%2C%5C%20%0A%5Cfrac%7B1%7D%7BN%7D%20%5Csum_%7Bp%3D1%7D%5E%7BN%7D%20G_p%2C%5C%20%0A%5Cfrac%7B1%7D%7BN%7D%20%5Csum_%7Bp%3D1%7D%5E%7BN%7D%20B_p%0A%5Cright%5D%0A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450" y="2695400"/>
            <a:ext cx="2905699" cy="4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30" title="fd689836-eeb6-47ac-8cfe-3ff63c01af2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9400" y="3210350"/>
            <a:ext cx="3407375" cy="17054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1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0: RGB Extraction</a:t>
            </a:r>
            <a:endParaRPr/>
          </a:p>
        </p:txBody>
      </p:sp>
      <p:sp>
        <p:nvSpPr>
          <p:cNvPr id="736" name="Google Shape;73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7" name="Google Shape;737;p31"/>
          <p:cNvSpPr txBox="1"/>
          <p:nvPr/>
        </p:nvSpPr>
        <p:spPr>
          <a:xfrm>
            <a:off x="3631150" y="2766600"/>
            <a:ext cx="38781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8" name="Google Shape;738;p31" title="[0,0,0,&quot;http://www.texrendr.com/?eqn=%0AS(t)%20%3D%20%5Cleft%5B%0A%5Cfrac%7B1%7D%7BN%7D%20%5Csum_%7Bp%3D1%7D%5E%7BN%7D%20R_p%2C%5C%20%0A%5Cfrac%7B1%7D%7BN%7D%20%5Csum_%7Bp%3D1%7D%5E%7BN%7D%20G_p%2C%5C%20%0A%5Cfrac%7B1%7D%7BN%7D%20%5Csum_%7Bp%3D1%7D%5E%7BN%7D%20B_p%0A%5Cright%5D%0A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851250"/>
            <a:ext cx="260412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31" title="36c8282b-b6fe-4c12-af64-4ac3e775e73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050" y="2905650"/>
            <a:ext cx="7479924" cy="1788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0" name="Google Shape;740;p31"/>
          <p:cNvSpPr txBox="1"/>
          <p:nvPr/>
        </p:nvSpPr>
        <p:spPr>
          <a:xfrm>
            <a:off x="628450" y="1294825"/>
            <a:ext cx="250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Finding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the AVG Using this Formula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41" name="Google Shape;741;p31"/>
          <p:cNvSpPr txBox="1"/>
          <p:nvPr/>
        </p:nvSpPr>
        <p:spPr>
          <a:xfrm>
            <a:off x="3631150" y="1493950"/>
            <a:ext cx="4985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[array([108.46243586, 110.29025043, 131.5733959 ]),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array([108.46936538, 110.21608701, 131.55383536]),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array([108.38814087, 110.05201526, 131.32660848]),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array([108.36408889, 110.12666667, 132.03613333]),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array([108.25617778, 109.9708    , 131.94168889])]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742" name="Google Shape;742;p31"/>
          <p:cNvSpPr txBox="1"/>
          <p:nvPr/>
        </p:nvSpPr>
        <p:spPr>
          <a:xfrm>
            <a:off x="3396188" y="1840300"/>
            <a:ext cx="1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=</a:t>
            </a:r>
            <a:endParaRPr b="1" sz="15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2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0: RGB Extraction</a:t>
            </a:r>
            <a:endParaRPr/>
          </a:p>
        </p:txBody>
      </p:sp>
      <p:sp>
        <p:nvSpPr>
          <p:cNvPr id="748" name="Google Shape;74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9" name="Google Shape;749;p32"/>
          <p:cNvSpPr txBox="1"/>
          <p:nvPr/>
        </p:nvSpPr>
        <p:spPr>
          <a:xfrm>
            <a:off x="846000" y="1525775"/>
            <a:ext cx="7578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Fram-1 S(t)[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[108.46243586, 110.29025043, 131.5733959 ]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Fram-2 S(t)[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[108.46936538, 110.21608701, 131.55383536]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Fram-3 S(t)[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[108.38814087, 110.05201526, 131.32660848]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Fram-4 S(t)[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[108.36408889, 110.12666667, 132.03613333]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Fram-5 S(t)[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[108.25617778, 109.9708    , 131.94168889]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750" name="Google Shape;750;p32" title="CodeCogsEqn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000" y="3589550"/>
            <a:ext cx="2933054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32"/>
          <p:cNvSpPr txBox="1"/>
          <p:nvPr/>
        </p:nvSpPr>
        <p:spPr>
          <a:xfrm>
            <a:off x="846000" y="4171225"/>
            <a:ext cx="6865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[108.38804175,  110.13116387, 131.68633239]</a:t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3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Normalization</a:t>
            </a:r>
            <a:endParaRPr/>
          </a:p>
        </p:txBody>
      </p:sp>
      <p:sp>
        <p:nvSpPr>
          <p:cNvPr id="757" name="Google Shape;75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8" name="Google Shape;758;p33" title="CodeCogsEqn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938" y="1372025"/>
            <a:ext cx="1690126" cy="6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33" title="CodeCogsEqn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3197450"/>
            <a:ext cx="1406500" cy="1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33"/>
          <p:cNvSpPr txBox="1"/>
          <p:nvPr/>
        </p:nvSpPr>
        <p:spPr>
          <a:xfrm>
            <a:off x="2167200" y="3116650"/>
            <a:ext cx="389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 [108.38804175,  110.13116387, 131.68633239]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761" name="Google Shape;761;p33"/>
          <p:cNvSpPr txBox="1"/>
          <p:nvPr>
            <p:ph type="title"/>
          </p:nvPr>
        </p:nvSpPr>
        <p:spPr>
          <a:xfrm>
            <a:off x="720000" y="1996200"/>
            <a:ext cx="2210700" cy="3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Frame-1 Normalization</a:t>
            </a:r>
            <a:endParaRPr sz="1600"/>
          </a:p>
        </p:txBody>
      </p:sp>
      <p:sp>
        <p:nvSpPr>
          <p:cNvPr id="762" name="Google Shape;762;p33"/>
          <p:cNvSpPr txBox="1"/>
          <p:nvPr/>
        </p:nvSpPr>
        <p:spPr>
          <a:xfrm>
            <a:off x="720000" y="2535725"/>
            <a:ext cx="585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S(t)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1"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= </a:t>
            </a:r>
            <a:r>
              <a:rPr b="1"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[108.46243586, 110.29025043, 131.5733959 ]</a:t>
            </a:r>
            <a:endParaRPr b="1"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763" name="Google Shape;763;p33" title="CodeCogsEqn (4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" y="3835450"/>
            <a:ext cx="6589650" cy="51802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33"/>
          <p:cNvSpPr txBox="1"/>
          <p:nvPr/>
        </p:nvSpPr>
        <p:spPr>
          <a:xfrm>
            <a:off x="1164900" y="4529575"/>
            <a:ext cx="59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[ 6.86368182e-04  1.44451895e-03 -8.57617396e-04]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ctrotherapy Breakthrough by Slidesgo">
  <a:themeElements>
    <a:clrScheme name="Simple Light">
      <a:dk1>
        <a:srgbClr val="000000"/>
      </a:dk1>
      <a:lt1>
        <a:srgbClr val="EFEFE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